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7" r:id="rId2"/>
    <p:sldId id="274" r:id="rId3"/>
    <p:sldId id="318" r:id="rId4"/>
    <p:sldId id="269" r:id="rId5"/>
    <p:sldId id="260" r:id="rId6"/>
    <p:sldId id="287" r:id="rId7"/>
    <p:sldId id="288" r:id="rId8"/>
    <p:sldId id="289" r:id="rId9"/>
    <p:sldId id="317" r:id="rId10"/>
    <p:sldId id="286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90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09" r:id="rId33"/>
    <p:sldId id="310" r:id="rId34"/>
    <p:sldId id="311" r:id="rId35"/>
    <p:sldId id="312" r:id="rId36"/>
    <p:sldId id="313" r:id="rId37"/>
    <p:sldId id="314" r:id="rId38"/>
    <p:sldId id="315" r:id="rId39"/>
    <p:sldId id="316" r:id="rId40"/>
  </p:sldIdLst>
  <p:sldSz cx="9144000" cy="6858000" type="screen4x3"/>
  <p:notesSz cx="6858000" cy="9144000"/>
  <p:defaultTextStyle>
    <a:lvl1pPr marL="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04" autoAdjust="0"/>
    <p:restoredTop sz="93969" autoAdjust="0"/>
  </p:normalViewPr>
  <p:slideViewPr>
    <p:cSldViewPr>
      <p:cViewPr varScale="1">
        <p:scale>
          <a:sx n="73" d="100"/>
          <a:sy n="73" d="100"/>
        </p:scale>
        <p:origin x="-90" y="-9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de-DE" sz="1200"/>
            </a:lvl1pPr>
            <a:extLst/>
          </a:lstStyle>
          <a:p>
            <a:endParaRPr lang="de-DE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de-DE" sz="1200"/>
            </a:lvl1pPr>
            <a:extLst/>
          </a:lstStyle>
          <a:p>
            <a:fld id="{54D4857D-62A5-486B-9129-468003D7E020}" type="datetimeFigureOut">
              <a:rPr lang="de-DE" smtClean="0"/>
              <a:pPr/>
              <a:t>06.11.2013</a:t>
            </a:fld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de-DE" sz="1200"/>
            </a:lvl1pPr>
            <a:extLst/>
          </a:lstStyle>
          <a:p>
            <a:endParaRPr lang="de-DE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de-DE" sz="1200"/>
            </a:lvl1pPr>
            <a:extLst/>
          </a:lstStyle>
          <a:p>
            <a:fld id="{2EBE4566-6F3A-4CC1-BD6C-9C510D05F12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894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de-DE" sz="1200"/>
            </a:lvl1pPr>
            <a:extLst/>
          </a:lstStyle>
          <a:p>
            <a:endParaRPr lang="de-DE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de-DE" sz="1200"/>
            </a:lvl1pPr>
            <a:extLst/>
          </a:lstStyle>
          <a:p>
            <a:fld id="{2D2EF2CE-B28C-4ED4-8FD0-48BB3F48846A}" type="datetimeFigureOut">
              <a:pPr/>
              <a:t>06.11.2013</a:t>
            </a:fld>
            <a:endParaRPr lang="de-DE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de-DE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de-DE" sz="1200"/>
            </a:lvl1pPr>
            <a:extLst/>
          </a:lstStyle>
          <a:p>
            <a:endParaRPr lang="de-DE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de-DE" sz="1200"/>
            </a:lvl1pPr>
            <a:extLst/>
          </a:lstStyle>
          <a:p>
            <a:fld id="{61807874-5299-41B2-A37A-6AA3547857F4}" type="slidenum"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9512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13</a:t>
            </a:fld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14</a:t>
            </a:fld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15</a:t>
            </a:fld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16</a:t>
            </a:fld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17</a:t>
            </a:fld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18</a:t>
            </a:fld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19</a:t>
            </a:fld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20</a:t>
            </a:fld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21</a:t>
            </a:fld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22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23</a:t>
            </a:fld>
            <a:endParaRPr 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24</a:t>
            </a:fld>
            <a:endParaRPr 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25</a:t>
            </a:fld>
            <a:endParaRPr 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26</a:t>
            </a:fld>
            <a:endParaRPr lang="de-D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27</a:t>
            </a:fld>
            <a:endParaRPr lang="de-D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28</a:t>
            </a:fld>
            <a:endParaRPr lang="de-D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29</a:t>
            </a:fld>
            <a:endParaRPr lang="de-D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30</a:t>
            </a:fld>
            <a:endParaRPr lang="de-D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31</a:t>
            </a:fld>
            <a:endParaRPr lang="de-D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32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33</a:t>
            </a:fld>
            <a:endParaRPr lang="de-D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34</a:t>
            </a:fld>
            <a:endParaRPr lang="de-D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35</a:t>
            </a:fld>
            <a:endParaRPr lang="de-DE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36</a:t>
            </a:fld>
            <a:endParaRPr lang="de-DE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37</a:t>
            </a:fld>
            <a:endParaRPr lang="de-DE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38</a:t>
            </a:fld>
            <a:endParaRPr lang="de-DE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39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10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11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de-DE" smtClean="0"/>
              <a:pPr/>
              <a:t>12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 eaLnBrk="1" latinLnBrk="0" hangingPunct="1">
              <a:buNone/>
              <a:defRPr kumimoji="0" lang="de-DE" sz="1400"/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de-DE" smtClean="0"/>
              <a:t>Formatvorlage des Untertitelmasters durch Klicken bearbeiten</a:t>
            </a:r>
            <a:endParaRPr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de-DE" sz="1100"/>
              <a:pPr algn="r"/>
              <a:t>06.11.2013</a:t>
            </a:fld>
            <a:endParaRPr kumimoji="0" lang="de-DE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de-DE" sz="1200"/>
              <a:pPr/>
              <a:t>‹Nr.›</a:t>
            </a:fld>
            <a:endParaRPr kumimoji="0" lang="de-DE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de-DE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 eaLnBrk="1" latinLnBrk="0" hangingPunct="1">
              <a:lnSpc>
                <a:spcPct val="100000"/>
              </a:lnSpc>
              <a:defRPr kumimoji="0" lang="de-DE" sz="72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de-DE"/>
              <a:t>Titel anzeigen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de-DE" sz="1100"/>
              <a:pPr algn="r"/>
              <a:t>06.11.2013</a:t>
            </a:fld>
            <a:endParaRPr kumimoji="0" lang="de-DE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de-DE" sz="1200"/>
              <a:pPr/>
              <a:t>‹Nr.›</a:t>
            </a:fld>
            <a:endParaRPr kumimoji="0" lang="de-DE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de-DE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pPr eaLnBrk="1" latinLnBrk="0" hangingPunct="1"/>
            <a:r>
              <a:rPr lang="de-DE" smtClean="0"/>
              <a:t>Titelmasterformat durch Klicken bearbeiten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de-DE" sz="1100"/>
              <a:pPr algn="r"/>
              <a:t>06.11.2013</a:t>
            </a:fld>
            <a:endParaRPr kumimoji="0" lang="de-DE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kumimoji="0" lang="de-DE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de-DE" sz="1200"/>
              <a:pPr/>
              <a:t>‹Nr.›</a:t>
            </a:fld>
            <a:endParaRPr kumimoji="0" lang="de-DE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 eaLnBrk="1" latinLnBrk="0" hangingPunct="1">
              <a:defRPr kumimoji="0" lang="de-DE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kumimoji="0" lang="de-DE"/>
              <a:t>Abschnittstitel durch Klicken hinzufügen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infache Frage und Antw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de-DE"/>
            </a:lvl1pPr>
            <a:extLst/>
          </a:lstStyle>
          <a:p>
            <a:fld id="{1BEBB2CB-903D-46EF-8227-E770ED8FF514}" type="datetimeFigureOut">
              <a:pPr/>
              <a:t>06.11.2013</a:t>
            </a:fld>
            <a:endParaRPr kumimoji="0" lang="de-DE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de-DE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‹Nr.›</a:t>
            </a:fld>
            <a:endParaRPr kumimoji="0" lang="de-DE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de-DE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de-DE"/>
              <a:t>Frage durch Klicken hinzufügen</a:t>
            </a:r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de-DE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de-DE" dirty="0"/>
              <a:t>Antwort durch Klicken hinzufügen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taillierte Frage und Antw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de-DE"/>
            </a:lvl1pPr>
            <a:extLst/>
          </a:lstStyle>
          <a:p>
            <a:fld id="{1BEBB2CB-903D-46EF-8227-E770ED8FF514}" type="datetimeFigureOut">
              <a:pPr/>
              <a:t>06.11.2013</a:t>
            </a:fld>
            <a:endParaRPr kumimoji="0" lang="de-DE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de-DE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‹Nr.›</a:t>
            </a:fld>
            <a:endParaRPr kumimoji="0" lang="de-DE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de-DE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de-DE"/>
              <a:t>Frage durch Klicken hinzufügen</a:t>
            </a:r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de-DE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de-DE"/>
              <a:t>Antwort durch Klicken hinzufügen</a:t>
            </a:r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 eaLnBrk="1" latinLnBrk="0" hangingPunct="1">
              <a:buFontTx/>
              <a:buNone/>
              <a:defRPr kumimoji="0" lang="de-DE" i="1" baseline="0"/>
            </a:lvl1pPr>
            <a:extLst/>
          </a:lstStyle>
          <a:p>
            <a:pPr lvl="0"/>
            <a:r>
              <a:rPr kumimoji="0" lang="de-DE"/>
              <a:t>Detail zur Antwort durch Klicken hinzufügen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- oder Falsch-Antwort (Antwort: Wah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de-DE"/>
            </a:lvl1pPr>
            <a:extLst/>
          </a:lstStyle>
          <a:p>
            <a:fld id="{1BEBB2CB-903D-46EF-8227-E770ED8FF514}" type="datetimeFigureOut">
              <a:pPr/>
              <a:t>06.11.2013</a:t>
            </a:fld>
            <a:endParaRPr kumimoji="0" lang="de-DE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de-DE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‹Nr.›</a:t>
            </a:fld>
            <a:endParaRPr kumimoji="0" lang="de-DE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de-DE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de-DE"/>
              <a:t>Frage durch Klicken hinzufügen</a:t>
            </a:r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de-DE" sz="7200">
                <a:solidFill>
                  <a:schemeClr val="tx1">
                    <a:alpha val="40000"/>
                  </a:schemeClr>
                </a:solidFill>
              </a:rPr>
              <a:t>TRUE</a:t>
            </a:r>
            <a:r>
              <a:rPr kumimoji="0" lang="de-DE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de-DE" sz="7200">
                <a:solidFill>
                  <a:schemeClr val="tx1">
                    <a:alpha val="40000"/>
                  </a:schemeClr>
                </a:solidFill>
              </a:rPr>
              <a:t>oder FALSE?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indent="0" algn="ctr" latinLnBrk="0">
              <a:spcBef>
                <a:spcPct val="20000"/>
              </a:spcBef>
              <a:buNone/>
            </a:pPr>
            <a:r>
              <a:rPr kumimoji="0" lang="de-DE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TRUE </a:t>
            </a:r>
            <a:r>
              <a:rPr kumimoji="0" lang="de-DE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oder FALSE?</a:t>
            </a:r>
            <a:endParaRPr kumimoji="0"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- oder Falsch-Antwort (Antwort: Falsc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de-DE"/>
            </a:lvl1pPr>
            <a:extLst/>
          </a:lstStyle>
          <a:p>
            <a:fld id="{1BEBB2CB-903D-46EF-8227-E770ED8FF514}" type="datetimeFigureOut">
              <a:pPr/>
              <a:t>06.11.2013</a:t>
            </a:fld>
            <a:endParaRPr kumimoji="0" lang="de-DE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de-DE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‹Nr.›</a:t>
            </a:fld>
            <a:endParaRPr kumimoji="0" lang="de-DE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de-DE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de-DE"/>
              <a:t>Frage durch Klicken hinzufügen</a:t>
            </a:r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de-DE" sz="7200">
                <a:solidFill>
                  <a:schemeClr val="tx1">
                    <a:alpha val="40000"/>
                  </a:schemeClr>
                </a:solidFill>
              </a:rPr>
              <a:t>TRUE</a:t>
            </a:r>
            <a:r>
              <a:rPr kumimoji="0" lang="de-DE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de-DE" sz="7200">
                <a:solidFill>
                  <a:schemeClr val="tx1">
                    <a:alpha val="40000"/>
                  </a:schemeClr>
                </a:solidFill>
              </a:rPr>
              <a:t>oder FALSE?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/>
            <a:r>
              <a:rPr kumimoji="0" lang="de-DE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TRUE oder </a:t>
            </a:r>
            <a:r>
              <a:rPr kumimoji="0" lang="de-DE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FALSE</a:t>
            </a:r>
            <a:r>
              <a:rPr kumimoji="0" lang="de-DE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?</a:t>
            </a:r>
            <a:endParaRPr kumimoji="0"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lementübereinstimm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de-DE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de-DE"/>
            </a:lvl1pPr>
            <a:lvl2pPr eaLnBrk="1" latinLnBrk="0" hangingPunct="1">
              <a:buFontTx/>
              <a:buChar char="•"/>
              <a:defRPr kumimoji="0" lang="de-DE"/>
            </a:lvl2pPr>
            <a:lvl3pPr eaLnBrk="1" latinLnBrk="0" hangingPunct="1">
              <a:buFontTx/>
              <a:buChar char="•"/>
              <a:defRPr kumimoji="0" lang="de-DE"/>
            </a:lvl3pPr>
            <a:lvl4pPr eaLnBrk="1" latinLnBrk="0" hangingPunct="1">
              <a:buFontTx/>
              <a:buChar char="•"/>
              <a:defRPr kumimoji="0" lang="de-DE"/>
            </a:lvl4pPr>
            <a:lvl5pPr eaLnBrk="1" latinLnBrk="0" hangingPunct="1">
              <a:buFontTx/>
              <a:buChar char="•"/>
              <a:defRPr kumimoji="0" lang="de-DE"/>
            </a:lvl5pPr>
            <a:extLst/>
          </a:lstStyle>
          <a:p>
            <a:pPr lvl="0"/>
            <a:r>
              <a:rPr kumimoji="0" lang="de-DE"/>
              <a:t>Element 1 durch Klicken hinzufügen</a:t>
            </a:r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de-DE"/>
            </a:lvl1pPr>
            <a:lvl2pPr eaLnBrk="1" latinLnBrk="0" hangingPunct="1">
              <a:buFontTx/>
              <a:buChar char="•"/>
              <a:defRPr kumimoji="0" lang="de-DE"/>
            </a:lvl2pPr>
            <a:lvl3pPr eaLnBrk="1" latinLnBrk="0" hangingPunct="1">
              <a:buFontTx/>
              <a:buChar char="•"/>
              <a:defRPr kumimoji="0" lang="de-DE"/>
            </a:lvl3pPr>
            <a:lvl4pPr eaLnBrk="1" latinLnBrk="0" hangingPunct="1">
              <a:buFontTx/>
              <a:buChar char="•"/>
              <a:defRPr kumimoji="0" lang="de-DE"/>
            </a:lvl4pPr>
            <a:lvl5pPr eaLnBrk="1" latinLnBrk="0" hangingPunct="1">
              <a:buFontTx/>
              <a:buChar char="•"/>
              <a:defRPr kumimoji="0" lang="de-DE"/>
            </a:lvl5pPr>
            <a:extLst/>
          </a:lstStyle>
          <a:p>
            <a:pPr lvl="0"/>
            <a:r>
              <a:rPr kumimoji="0" lang="de-DE"/>
              <a:t>Element 2 durch Klicken hinzufügen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de-DE"/>
            </a:lvl1pPr>
            <a:lvl2pPr eaLnBrk="1" latinLnBrk="0" hangingPunct="1">
              <a:buFontTx/>
              <a:buChar char="•"/>
              <a:defRPr kumimoji="0" lang="de-DE"/>
            </a:lvl2pPr>
            <a:lvl3pPr eaLnBrk="1" latinLnBrk="0" hangingPunct="1">
              <a:buFontTx/>
              <a:buChar char="•"/>
              <a:defRPr kumimoji="0" lang="de-DE"/>
            </a:lvl3pPr>
            <a:lvl4pPr eaLnBrk="1" latinLnBrk="0" hangingPunct="1">
              <a:buFontTx/>
              <a:buChar char="•"/>
              <a:defRPr kumimoji="0" lang="de-DE"/>
            </a:lvl4pPr>
            <a:lvl5pPr eaLnBrk="1" latinLnBrk="0" hangingPunct="1">
              <a:buFontTx/>
              <a:buChar char="•"/>
              <a:defRPr kumimoji="0" lang="de-DE"/>
            </a:lvl5pPr>
            <a:extLst/>
          </a:lstStyle>
          <a:p>
            <a:pPr lvl="0"/>
            <a:r>
              <a:rPr kumimoji="0" lang="de-DE"/>
              <a:t>Element 3 durch Klicken hinzufügen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de-DE"/>
            </a:lvl1pPr>
            <a:lvl2pPr eaLnBrk="1" latinLnBrk="0" hangingPunct="1">
              <a:buFontTx/>
              <a:buChar char="•"/>
              <a:defRPr kumimoji="0" lang="de-DE"/>
            </a:lvl2pPr>
            <a:lvl3pPr eaLnBrk="1" latinLnBrk="0" hangingPunct="1">
              <a:buFontTx/>
              <a:buChar char="•"/>
              <a:defRPr kumimoji="0" lang="de-DE"/>
            </a:lvl3pPr>
            <a:lvl4pPr eaLnBrk="1" latinLnBrk="0" hangingPunct="1">
              <a:buFontTx/>
              <a:buChar char="•"/>
              <a:defRPr kumimoji="0" lang="de-DE"/>
            </a:lvl4pPr>
            <a:lvl5pPr eaLnBrk="1" latinLnBrk="0" hangingPunct="1">
              <a:buFontTx/>
              <a:buChar char="•"/>
              <a:defRPr kumimoji="0" lang="de-DE"/>
            </a:lvl5pPr>
            <a:extLst/>
          </a:lstStyle>
          <a:p>
            <a:pPr lvl="0"/>
            <a:r>
              <a:rPr kumimoji="0" lang="de-DE"/>
              <a:t>Element 4 durch Klicken hinzufügen</a:t>
            </a:r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de-DE"/>
            </a:lvl1pPr>
            <a:lvl2pPr eaLnBrk="1" latinLnBrk="0" hangingPunct="1">
              <a:buFontTx/>
              <a:buChar char="•"/>
              <a:defRPr kumimoji="0" lang="de-DE"/>
            </a:lvl2pPr>
            <a:lvl3pPr eaLnBrk="1" latinLnBrk="0" hangingPunct="1">
              <a:buFontTx/>
              <a:buChar char="•"/>
              <a:defRPr kumimoji="0" lang="de-DE"/>
            </a:lvl3pPr>
            <a:lvl4pPr eaLnBrk="1" latinLnBrk="0" hangingPunct="1">
              <a:buFontTx/>
              <a:buChar char="•"/>
              <a:defRPr kumimoji="0" lang="de-DE"/>
            </a:lvl4pPr>
            <a:lvl5pPr eaLnBrk="1" latinLnBrk="0" hangingPunct="1">
              <a:buFontTx/>
              <a:buChar char="•"/>
              <a:defRPr kumimoji="0" lang="de-DE"/>
            </a:lvl5pPr>
            <a:extLst/>
          </a:lstStyle>
          <a:p>
            <a:pPr lvl="0"/>
            <a:r>
              <a:rPr kumimoji="0" lang="de-DE"/>
              <a:t>Element 5 durch Klicken hinzufügen</a:t>
            </a:r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de-DE"/>
            </a:lvl1pPr>
            <a:extLst/>
          </a:lstStyle>
          <a:p>
            <a:fld id="{1BEBB2CB-903D-46EF-8227-E770ED8FF514}" type="datetimeFigureOut">
              <a:pPr/>
              <a:t>06.11.2013</a:t>
            </a:fld>
            <a:endParaRPr kumimoji="0" lang="de-DE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de-DE"/>
            </a:lvl1pPr>
            <a:lvl2pPr eaLnBrk="1" latinLnBrk="0" hangingPunct="1">
              <a:buFontTx/>
              <a:buChar char="•"/>
              <a:defRPr kumimoji="0" lang="de-DE"/>
            </a:lvl2pPr>
            <a:lvl3pPr eaLnBrk="1" latinLnBrk="0" hangingPunct="1">
              <a:buFontTx/>
              <a:buChar char="•"/>
              <a:defRPr kumimoji="0" lang="de-DE"/>
            </a:lvl3pPr>
            <a:lvl4pPr eaLnBrk="1" latinLnBrk="0" hangingPunct="1">
              <a:buFontTx/>
              <a:buChar char="•"/>
              <a:defRPr kumimoji="0" lang="de-DE"/>
            </a:lvl4pPr>
            <a:lvl5pPr eaLnBrk="1" latinLnBrk="0" hangingPunct="1">
              <a:buFontTx/>
              <a:buChar char="•"/>
              <a:defRPr kumimoji="0" lang="de-DE"/>
            </a:lvl5pPr>
            <a:extLst/>
          </a:lstStyle>
          <a:p>
            <a:pPr lvl="0"/>
            <a:r>
              <a:rPr kumimoji="0" lang="de-DE"/>
              <a:t>Übereinstimmung 5 durch Klicken hinzufügen</a:t>
            </a:r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de-DE"/>
            </a:lvl1pPr>
            <a:lvl2pPr eaLnBrk="1" latinLnBrk="0" hangingPunct="1">
              <a:buFontTx/>
              <a:buChar char="•"/>
              <a:defRPr kumimoji="0" lang="de-DE"/>
            </a:lvl2pPr>
            <a:lvl3pPr eaLnBrk="1" latinLnBrk="0" hangingPunct="1">
              <a:buFontTx/>
              <a:buChar char="•"/>
              <a:defRPr kumimoji="0" lang="de-DE"/>
            </a:lvl3pPr>
            <a:lvl4pPr eaLnBrk="1" latinLnBrk="0" hangingPunct="1">
              <a:buFontTx/>
              <a:buChar char="•"/>
              <a:defRPr kumimoji="0" lang="de-DE"/>
            </a:lvl4pPr>
            <a:lvl5pPr eaLnBrk="1" latinLnBrk="0" hangingPunct="1">
              <a:buFontTx/>
              <a:buChar char="•"/>
              <a:defRPr kumimoji="0" lang="de-DE"/>
            </a:lvl5pPr>
            <a:extLst/>
          </a:lstStyle>
          <a:p>
            <a:pPr lvl="0"/>
            <a:r>
              <a:rPr kumimoji="0" lang="de-DE"/>
              <a:t>Übereinstimmung 3 durch Klicken hinzufügen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de-DE"/>
            </a:lvl1pPr>
            <a:lvl2pPr eaLnBrk="1" latinLnBrk="0" hangingPunct="1">
              <a:buFontTx/>
              <a:buChar char="•"/>
              <a:defRPr kumimoji="0" lang="de-DE"/>
            </a:lvl2pPr>
            <a:lvl3pPr eaLnBrk="1" latinLnBrk="0" hangingPunct="1">
              <a:buFontTx/>
              <a:buChar char="•"/>
              <a:defRPr kumimoji="0" lang="de-DE"/>
            </a:lvl3pPr>
            <a:lvl4pPr eaLnBrk="1" latinLnBrk="0" hangingPunct="1">
              <a:buFontTx/>
              <a:buChar char="•"/>
              <a:defRPr kumimoji="0" lang="de-DE"/>
            </a:lvl4pPr>
            <a:lvl5pPr eaLnBrk="1" latinLnBrk="0" hangingPunct="1">
              <a:buFontTx/>
              <a:buChar char="•"/>
              <a:defRPr kumimoji="0" lang="de-DE"/>
            </a:lvl5pPr>
            <a:extLst/>
          </a:lstStyle>
          <a:p>
            <a:pPr lvl="0"/>
            <a:r>
              <a:rPr kumimoji="0" lang="de-DE"/>
              <a:t>Übereinstimmung 1 durch Klicken hinzufügen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de-DE"/>
            </a:lvl1pPr>
            <a:lvl2pPr eaLnBrk="1" latinLnBrk="0" hangingPunct="1">
              <a:buFontTx/>
              <a:buChar char="•"/>
              <a:defRPr kumimoji="0" lang="de-DE"/>
            </a:lvl2pPr>
            <a:lvl3pPr eaLnBrk="1" latinLnBrk="0" hangingPunct="1">
              <a:buFontTx/>
              <a:buChar char="•"/>
              <a:defRPr kumimoji="0" lang="de-DE"/>
            </a:lvl3pPr>
            <a:lvl4pPr eaLnBrk="1" latinLnBrk="0" hangingPunct="1">
              <a:buFontTx/>
              <a:buChar char="•"/>
              <a:defRPr kumimoji="0" lang="de-DE"/>
            </a:lvl4pPr>
            <a:lvl5pPr eaLnBrk="1" latinLnBrk="0" hangingPunct="1">
              <a:buFontTx/>
              <a:buChar char="•"/>
              <a:defRPr kumimoji="0" lang="de-DE"/>
            </a:lvl5pPr>
            <a:extLst/>
          </a:lstStyle>
          <a:p>
            <a:pPr lvl="0"/>
            <a:r>
              <a:rPr kumimoji="0" lang="de-DE"/>
              <a:t>Übereinstimmung 2 durch Klicken hinzufügen</a:t>
            </a:r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de-DE"/>
            </a:lvl1pPr>
            <a:lvl2pPr eaLnBrk="1" latinLnBrk="0" hangingPunct="1">
              <a:buFontTx/>
              <a:buChar char="•"/>
              <a:defRPr kumimoji="0" lang="de-DE"/>
            </a:lvl2pPr>
            <a:lvl3pPr eaLnBrk="1" latinLnBrk="0" hangingPunct="1">
              <a:buFontTx/>
              <a:buChar char="•"/>
              <a:defRPr kumimoji="0" lang="de-DE"/>
            </a:lvl3pPr>
            <a:lvl4pPr eaLnBrk="1" latinLnBrk="0" hangingPunct="1">
              <a:buFontTx/>
              <a:buChar char="•"/>
              <a:defRPr kumimoji="0" lang="de-DE"/>
            </a:lvl4pPr>
            <a:lvl5pPr eaLnBrk="1" latinLnBrk="0" hangingPunct="1">
              <a:buFontTx/>
              <a:buChar char="•"/>
              <a:defRPr kumimoji="0" lang="de-DE"/>
            </a:lvl5pPr>
            <a:extLst/>
          </a:lstStyle>
          <a:p>
            <a:pPr lvl="0"/>
            <a:r>
              <a:rPr kumimoji="0" lang="de-DE"/>
              <a:t>Übereinstimmung 4 durch Klicken hinzufügen</a:t>
            </a:r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 eaLnBrk="1" latinLnBrk="0" hangingPunct="1">
              <a:defRPr kumimoji="0" lang="de-DE" i="1" baseline="0"/>
            </a:lvl1pPr>
            <a:extLst/>
          </a:lstStyle>
          <a:p>
            <a:r>
              <a:rPr kumimoji="0" lang="de-DE"/>
              <a:t>Frage durch Klicken eingeben</a:t>
            </a:r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‹Nr.›</a:t>
            </a:fld>
            <a:endParaRPr kumimoji="0" lang="de-DE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de-DE" smtClean="0"/>
              <a:t>Titelmasterformat durch Klicken bearbeiten</a:t>
            </a:r>
            <a:endParaRPr kumimoji="0" lang="en-US" smtClean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de-DE" sz="1100"/>
            </a:lvl1pPr>
            <a:extLst/>
          </a:lstStyle>
          <a:p>
            <a:pPr algn="r"/>
            <a:fld id="{8F67D422-08A8-451B-9A67-21962FC4B660}" type="datetimeFigureOut">
              <a:rPr kumimoji="0" lang="de-DE" sz="1100"/>
              <a:pPr algn="r"/>
              <a:t>06.11.2013</a:t>
            </a:fld>
            <a:endParaRPr kumimoji="0" lang="de-DE" sz="105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 eaLnBrk="1" latinLnBrk="0" hangingPunct="1">
              <a:defRPr kumimoji="0" lang="de-DE" sz="1200"/>
            </a:lvl1pPr>
            <a:extLst/>
          </a:lstStyle>
          <a:p>
            <a:endParaRPr kumimoji="0" lang="de-DE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de-DE" sz="1200"/>
            </a:lvl1pPr>
            <a:extLst/>
          </a:lstStyle>
          <a:p>
            <a:fld id="{169B2101-2E9F-420A-91A3-890890D84497}" type="slidenum">
              <a:rPr kumimoji="0" lang="de-DE" sz="1200"/>
              <a:pPr/>
              <a:t>‹Nr.›</a:t>
            </a:fld>
            <a:endParaRPr kumimoji="0" lang="de-DE" sz="120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de-DE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de-DE" sz="36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0" hangingPunct="1">
        <a:defRPr kumimoji="0" lang="de-DE">
          <a:solidFill>
            <a:schemeClr val="tx2"/>
          </a:solidFill>
        </a:defRPr>
      </a:lvl2pPr>
      <a:lvl3pPr eaLnBrk="1" latinLnBrk="0" hangingPunct="1">
        <a:defRPr kumimoji="0" lang="de-DE">
          <a:solidFill>
            <a:schemeClr val="tx2"/>
          </a:solidFill>
        </a:defRPr>
      </a:lvl3pPr>
      <a:lvl4pPr eaLnBrk="1" latinLnBrk="0" hangingPunct="1">
        <a:defRPr kumimoji="0" lang="de-DE">
          <a:solidFill>
            <a:schemeClr val="tx2"/>
          </a:solidFill>
        </a:defRPr>
      </a:lvl4pPr>
      <a:lvl5pPr eaLnBrk="1" latinLnBrk="0" hangingPunct="1">
        <a:defRPr kumimoji="0" lang="de-DE">
          <a:solidFill>
            <a:schemeClr val="tx2"/>
          </a:solidFill>
        </a:defRPr>
      </a:lvl5pPr>
      <a:lvl6pPr eaLnBrk="1" latinLnBrk="0" hangingPunct="1">
        <a:defRPr kumimoji="0" lang="de-DE">
          <a:solidFill>
            <a:schemeClr val="tx2"/>
          </a:solidFill>
        </a:defRPr>
      </a:lvl6pPr>
      <a:lvl7pPr eaLnBrk="1" latinLnBrk="0" hangingPunct="1">
        <a:defRPr kumimoji="0" lang="de-DE">
          <a:solidFill>
            <a:schemeClr val="tx2"/>
          </a:solidFill>
        </a:defRPr>
      </a:lvl7pPr>
      <a:lvl8pPr eaLnBrk="1" latinLnBrk="0" hangingPunct="1">
        <a:defRPr kumimoji="0" lang="de-DE">
          <a:solidFill>
            <a:schemeClr val="tx2"/>
          </a:solidFill>
        </a:defRPr>
      </a:lvl8pPr>
      <a:lvl9pPr eaLnBrk="1" latinLnBrk="0" hangingPunct="1">
        <a:defRPr kumimoji="0" lang="de-DE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de-DE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de-DE"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de-DE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de-DE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de-DE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de-DE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de-DE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de-DE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de-DE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de-DE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de-DE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de-DE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de-DE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de-DE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de-DE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de-DE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de-DE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de-DE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de-DE"/>
          </a:p>
        </p:txBody>
      </p:sp>
      <p:sp>
        <p:nvSpPr>
          <p:cNvPr id="27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de-DE"/>
          </a:p>
        </p:txBody>
      </p:sp>
      <p:sp>
        <p:nvSpPr>
          <p:cNvPr id="4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de-DE"/>
          </a:p>
        </p:txBody>
      </p:sp>
      <p:sp>
        <p:nvSpPr>
          <p:cNvPr id="12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de-DE"/>
          </a:p>
        </p:txBody>
      </p:sp>
      <p:sp>
        <p:nvSpPr>
          <p:cNvPr id="10" name="Rectangle 24"/>
          <p:cNvSpPr>
            <a:spLocks noGrp="1"/>
          </p:cNvSpPr>
          <p:nvPr>
            <p:ph type="ctrTitle"/>
          </p:nvPr>
        </p:nvSpPr>
        <p:spPr>
          <a:xfrm>
            <a:off x="1547663" y="548680"/>
            <a:ext cx="7024837" cy="4752528"/>
          </a:xfrm>
        </p:spPr>
        <p:txBody>
          <a:bodyPr>
            <a:noAutofit/>
          </a:bodyPr>
          <a:lstStyle>
            <a:extLst/>
          </a:lstStyle>
          <a:p>
            <a:r>
              <a:rPr lang="en-US" sz="4400" dirty="0" err="1">
                <a:effectLst/>
              </a:rPr>
              <a:t>Neden</a:t>
            </a:r>
            <a:r>
              <a:rPr lang="en-US" sz="4400" dirty="0">
                <a:effectLst/>
              </a:rPr>
              <a:t> </a:t>
            </a:r>
            <a:r>
              <a:rPr lang="en-US" sz="4400" dirty="0" err="1">
                <a:effectLst/>
              </a:rPr>
              <a:t>Hıristiyanlar</a:t>
            </a:r>
            <a:r>
              <a:rPr lang="en-US" sz="4400" dirty="0">
                <a:effectLst/>
              </a:rPr>
              <a:t> İsa </a:t>
            </a:r>
            <a:r>
              <a:rPr lang="en-US" sz="4400" dirty="0" err="1">
                <a:effectLst/>
              </a:rPr>
              <a:t>Mesih’in</a:t>
            </a:r>
            <a:r>
              <a:rPr lang="en-US" sz="4400" dirty="0">
                <a:effectLst/>
              </a:rPr>
              <a:t> </a:t>
            </a:r>
            <a:r>
              <a:rPr lang="en-US" sz="4400" dirty="0" err="1">
                <a:effectLst/>
              </a:rPr>
              <a:t>carmıha</a:t>
            </a:r>
            <a:r>
              <a:rPr lang="en-US" sz="4400" dirty="0">
                <a:effectLst/>
              </a:rPr>
              <a:t> </a:t>
            </a:r>
            <a:r>
              <a:rPr lang="en-US" sz="4400" dirty="0" err="1" smtClean="0">
                <a:effectLst/>
              </a:rPr>
              <a:t>gerilmesi</a:t>
            </a:r>
            <a:r>
              <a:rPr lang="tr-TR" sz="4400" dirty="0" smtClean="0">
                <a:effectLst/>
              </a:rPr>
              <a:t>ne </a:t>
            </a:r>
            <a:r>
              <a:rPr lang="en-US" sz="4400" dirty="0" err="1" smtClean="0">
                <a:effectLst/>
              </a:rPr>
              <a:t>inanıyorlar</a:t>
            </a:r>
            <a:r>
              <a:rPr lang="en-US" sz="4400" dirty="0" smtClean="0">
                <a:effectLst/>
              </a:rPr>
              <a:t>?</a:t>
            </a:r>
            <a:br>
              <a:rPr lang="en-US" sz="4400" dirty="0" smtClean="0">
                <a:effectLst/>
              </a:rPr>
            </a:br>
            <a:r>
              <a:rPr lang="tr-TR" sz="4400" dirty="0" smtClean="0">
                <a:effectLst/>
              </a:rPr>
              <a:t>–</a:t>
            </a:r>
            <a:r>
              <a:rPr lang="de-DE" sz="4400" dirty="0">
                <a:effectLst/>
              </a:rPr>
              <a:t/>
            </a:r>
            <a:br>
              <a:rPr lang="de-DE" sz="4400" dirty="0">
                <a:effectLst/>
              </a:rPr>
            </a:br>
            <a:r>
              <a:rPr lang="en-US" sz="2800" dirty="0" err="1">
                <a:effectLst/>
              </a:rPr>
              <a:t>Kur’ân’a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ve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İncil’e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göre</a:t>
            </a:r>
            <a:r>
              <a:rPr lang="en-US" sz="2800" dirty="0">
                <a:effectLst/>
              </a:rPr>
              <a:t> İsa </a:t>
            </a:r>
            <a:r>
              <a:rPr lang="en-US" sz="2800" dirty="0" err="1">
                <a:effectLst/>
              </a:rPr>
              <a:t>Mesih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çarmıhta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öldürüldü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mü</a:t>
            </a:r>
            <a:r>
              <a:rPr lang="en-US" sz="2800" dirty="0">
                <a:effectLst/>
              </a:rPr>
              <a:t>? </a:t>
            </a:r>
            <a:endParaRPr lang="de-DE" sz="2800" dirty="0">
              <a:effectLst/>
            </a:endParaRPr>
          </a:p>
        </p:txBody>
      </p:sp>
      <p:sp>
        <p:nvSpPr>
          <p:cNvPr id="18" name="Rectangle 25"/>
          <p:cNvSpPr>
            <a:spLocks noGrp="1"/>
          </p:cNvSpPr>
          <p:nvPr>
            <p:ph type="subTitle" idx="1"/>
          </p:nvPr>
        </p:nvSpPr>
        <p:spPr>
          <a:xfrm>
            <a:off x="2771800" y="5396132"/>
            <a:ext cx="5783702" cy="1273228"/>
          </a:xfrm>
        </p:spPr>
        <p:txBody>
          <a:bodyPr>
            <a:noAutofit/>
          </a:bodyPr>
          <a:lstStyle>
            <a:extLst/>
          </a:lstStyle>
          <a:p>
            <a:r>
              <a:rPr lang="de-DE" sz="1600" dirty="0" smtClean="0"/>
              <a:t>Frankfurt</a:t>
            </a:r>
            <a:r>
              <a:rPr lang="tr-TR" sz="1600" dirty="0" smtClean="0"/>
              <a:t> Türkçe Konuşan Hıristiyan Topluluğu</a:t>
            </a:r>
            <a:endParaRPr lang="de-DE" sz="1600" dirty="0" smtClean="0"/>
          </a:p>
          <a:p>
            <a:r>
              <a:rPr lang="de-DE" sz="1600" dirty="0" err="1" smtClean="0"/>
              <a:t>Sorular</a:t>
            </a:r>
            <a:r>
              <a:rPr lang="de-DE" sz="1600" dirty="0" smtClean="0"/>
              <a:t> </a:t>
            </a:r>
            <a:r>
              <a:rPr lang="de-DE" sz="1600" dirty="0" err="1" smtClean="0"/>
              <a:t>ve</a:t>
            </a:r>
            <a:r>
              <a:rPr lang="de-DE" sz="1600" dirty="0" smtClean="0"/>
              <a:t> </a:t>
            </a:r>
            <a:r>
              <a:rPr lang="de-DE" sz="1600" dirty="0" err="1" smtClean="0"/>
              <a:t>Cevaplar</a:t>
            </a:r>
            <a:endParaRPr lang="de-DE" sz="1600" dirty="0" smtClean="0"/>
          </a:p>
          <a:p>
            <a:r>
              <a:rPr lang="de-DE" sz="1600" dirty="0" err="1" smtClean="0"/>
              <a:t>Kahve</a:t>
            </a:r>
            <a:r>
              <a:rPr lang="de-DE" sz="1600" dirty="0" smtClean="0"/>
              <a:t> </a:t>
            </a:r>
            <a:r>
              <a:rPr lang="de-DE" sz="1600" dirty="0" err="1" smtClean="0"/>
              <a:t>ve</a:t>
            </a:r>
            <a:r>
              <a:rPr lang="de-DE" sz="1600" dirty="0" smtClean="0"/>
              <a:t> </a:t>
            </a:r>
            <a:r>
              <a:rPr lang="tr-TR" sz="1600" dirty="0" smtClean="0"/>
              <a:t>Çay</a:t>
            </a:r>
          </a:p>
          <a:p>
            <a:r>
              <a:rPr lang="tr-TR" sz="1600" dirty="0" smtClean="0"/>
              <a:t>Ücretsiz Tevrat, Zebur ve İncil</a:t>
            </a:r>
            <a:endParaRPr lang="de-DE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 smtClean="0"/>
              <a:t>Hz</a:t>
            </a:r>
            <a:r>
              <a:rPr lang="de-DE" sz="2400" b="1" i="0" dirty="0"/>
              <a:t>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/>
              <a:t>Allah'ın</a:t>
            </a:r>
            <a:r>
              <a:rPr lang="de-DE" sz="2400" b="1" i="0" dirty="0"/>
              <a:t> </a:t>
            </a:r>
            <a:r>
              <a:rPr lang="de-DE" sz="2400" b="1" i="0" dirty="0" err="1"/>
              <a:t>huzuruna</a:t>
            </a:r>
            <a:r>
              <a:rPr lang="de-DE" sz="2400" b="1" i="0" dirty="0"/>
              <a:t> </a:t>
            </a:r>
            <a:r>
              <a:rPr lang="de-DE" sz="2400" b="1" i="0" dirty="0" err="1"/>
              <a:t>çıkmadan</a:t>
            </a:r>
            <a:r>
              <a:rPr lang="de-DE" sz="2400" b="1" i="0" dirty="0"/>
              <a:t> </a:t>
            </a:r>
            <a:r>
              <a:rPr lang="de-DE" sz="2400" b="1" i="0" dirty="0" err="1"/>
              <a:t>önceki</a:t>
            </a:r>
            <a:r>
              <a:rPr lang="de-DE" sz="2400" b="1" i="0" dirty="0"/>
              <a:t> </a:t>
            </a:r>
            <a:r>
              <a:rPr lang="de-DE" sz="2400" b="1" i="0" dirty="0" err="1"/>
              <a:t>ölümünü</a:t>
            </a:r>
            <a:r>
              <a:rPr lang="de-DE" sz="2400" b="1" i="0" dirty="0"/>
              <a:t>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err="1"/>
              <a:t>edip</a:t>
            </a:r>
            <a:r>
              <a:rPr lang="de-DE" sz="2400" b="1" i="0" dirty="0"/>
              <a:t> </a:t>
            </a:r>
            <a:r>
              <a:rPr lang="de-DE" sz="2400" b="1" i="0" dirty="0" err="1"/>
              <a:t>kanıtlayan</a:t>
            </a:r>
            <a:r>
              <a:rPr lang="de-DE" sz="2400" b="1" i="0" dirty="0"/>
              <a:t> </a:t>
            </a:r>
            <a:r>
              <a:rPr lang="de-DE" sz="2400" b="1" i="0" dirty="0" err="1"/>
              <a:t>kaynaklar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de-DE" b="0" dirty="0" err="1"/>
              <a:t>Tevrat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2060848"/>
            <a:ext cx="784887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de-DE" sz="3600" b="1" dirty="0" err="1" smtClean="0"/>
              <a:t>Şahit</a:t>
            </a:r>
            <a:r>
              <a:rPr lang="de-DE" sz="3600" b="1" dirty="0"/>
              <a:t>: Musa </a:t>
            </a:r>
            <a:r>
              <a:rPr lang="de-DE" sz="3600" b="1" dirty="0" err="1" smtClean="0"/>
              <a:t>Peygamber</a:t>
            </a:r>
            <a:endParaRPr lang="de-DE" sz="3600" b="1" dirty="0" smtClean="0"/>
          </a:p>
          <a:p>
            <a:pPr marL="514350" indent="-514350">
              <a:buAutoNum type="arabicPeriod"/>
            </a:pPr>
            <a:endParaRPr lang="de-DE" sz="3600" b="1" dirty="0"/>
          </a:p>
          <a:p>
            <a:r>
              <a:rPr lang="de-DE" sz="2800" dirty="0" smtClean="0"/>
              <a:t>… </a:t>
            </a:r>
            <a:r>
              <a:rPr lang="de-DE" sz="2800" dirty="0" err="1" smtClean="0"/>
              <a:t>Seninle</a:t>
            </a:r>
            <a:r>
              <a:rPr lang="de-DE" sz="2800" dirty="0" smtClean="0"/>
              <a:t> </a:t>
            </a:r>
            <a:r>
              <a:rPr lang="de-DE" sz="2800" dirty="0" err="1"/>
              <a:t>kadını</a:t>
            </a:r>
            <a:r>
              <a:rPr lang="de-DE" sz="2800" dirty="0"/>
              <a:t>, </a:t>
            </a:r>
            <a:r>
              <a:rPr lang="de-DE" sz="2800" dirty="0" err="1" smtClean="0"/>
              <a:t>onun</a:t>
            </a:r>
            <a:r>
              <a:rPr lang="tr-TR" sz="2800" dirty="0" smtClean="0"/>
              <a:t> </a:t>
            </a:r>
            <a:r>
              <a:rPr lang="de-DE" sz="2800" dirty="0" err="1" smtClean="0"/>
              <a:t>soyuyla</a:t>
            </a:r>
            <a:r>
              <a:rPr lang="de-DE" sz="2800" dirty="0" smtClean="0"/>
              <a:t> </a:t>
            </a:r>
            <a:r>
              <a:rPr lang="de-DE" sz="2800" dirty="0"/>
              <a:t>(= </a:t>
            </a:r>
            <a:r>
              <a:rPr lang="de-DE" sz="2800" dirty="0" err="1"/>
              <a:t>sırf</a:t>
            </a:r>
            <a:r>
              <a:rPr lang="de-DE" sz="2800" dirty="0"/>
              <a:t> </a:t>
            </a:r>
            <a:r>
              <a:rPr lang="de-DE" sz="2800" dirty="0" err="1"/>
              <a:t>kadından</a:t>
            </a:r>
            <a:r>
              <a:rPr lang="de-DE" sz="2800" dirty="0"/>
              <a:t>, </a:t>
            </a:r>
            <a:r>
              <a:rPr lang="de-DE" sz="2800" dirty="0" err="1"/>
              <a:t>yani</a:t>
            </a:r>
            <a:r>
              <a:rPr lang="de-DE" sz="2800" dirty="0"/>
              <a:t> </a:t>
            </a:r>
            <a:r>
              <a:rPr lang="de-DE" sz="2800" dirty="0" err="1" smtClean="0"/>
              <a:t>bakireden</a:t>
            </a:r>
            <a:r>
              <a:rPr lang="tr-TR" sz="2800" dirty="0" smtClean="0"/>
              <a:t> </a:t>
            </a:r>
            <a:r>
              <a:rPr lang="fi-FI" sz="2800" dirty="0" smtClean="0"/>
              <a:t>doğan </a:t>
            </a:r>
            <a:r>
              <a:rPr lang="fi-FI" sz="2800" dirty="0"/>
              <a:t>Hz. İsa) senin </a:t>
            </a:r>
            <a:r>
              <a:rPr lang="fi-FI" sz="2800" dirty="0" smtClean="0"/>
              <a:t>soyunu</a:t>
            </a:r>
            <a:r>
              <a:rPr lang="tr-TR" sz="2800" dirty="0" smtClean="0"/>
              <a:t> </a:t>
            </a:r>
            <a:r>
              <a:rPr lang="de-DE" sz="2800" dirty="0" err="1" smtClean="0"/>
              <a:t>birbirinize</a:t>
            </a:r>
            <a:r>
              <a:rPr lang="de-DE" sz="2800" dirty="0" smtClean="0"/>
              <a:t> </a:t>
            </a:r>
            <a:r>
              <a:rPr lang="de-DE" sz="2800" dirty="0" err="1"/>
              <a:t>düşman</a:t>
            </a:r>
            <a:r>
              <a:rPr lang="de-DE" sz="2800" dirty="0"/>
              <a:t> </a:t>
            </a:r>
            <a:r>
              <a:rPr lang="de-DE" sz="2800" dirty="0" err="1"/>
              <a:t>edeceğim</a:t>
            </a:r>
            <a:r>
              <a:rPr lang="de-DE" sz="2800" dirty="0"/>
              <a:t>. </a:t>
            </a:r>
            <a:r>
              <a:rPr lang="de-DE" sz="2800" dirty="0" err="1" smtClean="0"/>
              <a:t>Onun</a:t>
            </a:r>
            <a:r>
              <a:rPr lang="tr-TR" sz="2800" dirty="0" smtClean="0"/>
              <a:t> </a:t>
            </a:r>
            <a:r>
              <a:rPr lang="de-DE" sz="2800" dirty="0" err="1" smtClean="0"/>
              <a:t>soyu</a:t>
            </a:r>
            <a:r>
              <a:rPr lang="de-DE" sz="2800" dirty="0" smtClean="0"/>
              <a:t> </a:t>
            </a:r>
            <a:r>
              <a:rPr lang="de-DE" sz="2800" dirty="0" err="1"/>
              <a:t>senin</a:t>
            </a:r>
            <a:r>
              <a:rPr lang="de-DE" sz="2800" dirty="0"/>
              <a:t> </a:t>
            </a:r>
            <a:r>
              <a:rPr lang="de-DE" sz="2800" dirty="0" err="1"/>
              <a:t>başını</a:t>
            </a:r>
            <a:r>
              <a:rPr lang="de-DE" sz="2800" dirty="0"/>
              <a:t> </a:t>
            </a:r>
            <a:r>
              <a:rPr lang="de-DE" sz="2800" dirty="0" err="1"/>
              <a:t>ezecek</a:t>
            </a:r>
            <a:r>
              <a:rPr lang="de-DE" sz="2800" dirty="0"/>
              <a:t>, </a:t>
            </a:r>
            <a:r>
              <a:rPr lang="de-DE" sz="2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sen</a:t>
            </a:r>
            <a:r>
              <a:rPr lang="de-DE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onun</a:t>
            </a:r>
            <a:r>
              <a:rPr lang="tr-TR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topuğuna</a:t>
            </a:r>
            <a:r>
              <a:rPr lang="de-DE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saldıracaksın</a:t>
            </a:r>
            <a:r>
              <a:rPr lang="de-DE" sz="2800" dirty="0"/>
              <a:t>." (= </a:t>
            </a:r>
            <a:r>
              <a:rPr lang="de-DE" sz="2800" dirty="0" smtClean="0"/>
              <a:t>Hz.</a:t>
            </a:r>
            <a:r>
              <a:rPr lang="tr-TR" sz="2800" dirty="0" smtClean="0"/>
              <a:t> </a:t>
            </a:r>
            <a:r>
              <a:rPr lang="de-DE" sz="2800" dirty="0" err="1" smtClean="0"/>
              <a:t>İsa'nın</a:t>
            </a:r>
            <a:r>
              <a:rPr lang="de-DE" sz="2800" dirty="0" smtClean="0"/>
              <a:t> </a:t>
            </a:r>
            <a:r>
              <a:rPr lang="de-DE" sz="2800" dirty="0" err="1"/>
              <a:t>ölümü</a:t>
            </a:r>
            <a:r>
              <a:rPr lang="de-DE" sz="2800" dirty="0" smtClean="0"/>
              <a:t>)</a:t>
            </a:r>
            <a:r>
              <a:rPr lang="tr-TR" sz="2800" dirty="0" smtClean="0"/>
              <a:t> </a:t>
            </a:r>
            <a:r>
              <a:rPr lang="de-DE" sz="2800" dirty="0" smtClean="0"/>
              <a:t>(</a:t>
            </a:r>
            <a:r>
              <a:rPr lang="de-DE" sz="2800" dirty="0" err="1"/>
              <a:t>Tevrat</a:t>
            </a:r>
            <a:r>
              <a:rPr lang="de-DE" sz="2800" dirty="0"/>
              <a:t>, </a:t>
            </a:r>
            <a:r>
              <a:rPr lang="de-DE" sz="2800" dirty="0" err="1"/>
              <a:t>Yaratılış</a:t>
            </a:r>
            <a:r>
              <a:rPr lang="de-DE" sz="2800" dirty="0"/>
              <a:t> </a:t>
            </a:r>
            <a:r>
              <a:rPr lang="de-DE" sz="2800" dirty="0" smtClean="0"/>
              <a:t>3:14-15</a:t>
            </a:r>
            <a:r>
              <a:rPr lang="tr-TR" sz="2800" dirty="0" smtClean="0"/>
              <a:t>; </a:t>
            </a:r>
            <a:r>
              <a:rPr lang="de-DE" sz="2800" dirty="0" err="1" smtClean="0"/>
              <a:t>parantez</a:t>
            </a:r>
            <a:r>
              <a:rPr lang="tr-TR" sz="2800" dirty="0" smtClean="0"/>
              <a:t> </a:t>
            </a:r>
            <a:r>
              <a:rPr lang="de-DE" sz="2800" dirty="0" err="1" smtClean="0"/>
              <a:t>içindekiler</a:t>
            </a:r>
            <a:r>
              <a:rPr lang="de-DE" sz="2800" dirty="0" smtClean="0"/>
              <a:t> </a:t>
            </a:r>
            <a:r>
              <a:rPr lang="de-DE" sz="2800" dirty="0" err="1"/>
              <a:t>Kutsal</a:t>
            </a:r>
            <a:r>
              <a:rPr lang="de-DE" sz="2800" dirty="0"/>
              <a:t> </a:t>
            </a:r>
            <a:r>
              <a:rPr lang="de-DE" sz="2800" dirty="0" err="1"/>
              <a:t>Kitap</a:t>
            </a:r>
            <a:r>
              <a:rPr lang="de-DE" sz="2800" dirty="0"/>
              <a:t> </a:t>
            </a:r>
            <a:r>
              <a:rPr lang="de-DE" sz="2800" dirty="0" err="1"/>
              <a:t>metnine</a:t>
            </a:r>
            <a:r>
              <a:rPr lang="de-DE" sz="2800" dirty="0"/>
              <a:t> </a:t>
            </a:r>
            <a:r>
              <a:rPr lang="de-DE" sz="2800" dirty="0" err="1" smtClean="0"/>
              <a:t>ait</a:t>
            </a:r>
            <a:r>
              <a:rPr lang="tr-TR" sz="2800" dirty="0" smtClean="0"/>
              <a:t> </a:t>
            </a:r>
            <a:r>
              <a:rPr lang="de-DE" sz="2800" dirty="0" err="1" smtClean="0"/>
              <a:t>değildir</a:t>
            </a:r>
            <a:r>
              <a:rPr lang="de-DE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868441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 smtClean="0"/>
              <a:t>Hz</a:t>
            </a:r>
            <a:r>
              <a:rPr lang="de-DE" sz="2400" b="1" i="0" dirty="0"/>
              <a:t>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/>
              <a:t>Allah'ın</a:t>
            </a:r>
            <a:r>
              <a:rPr lang="de-DE" sz="2400" b="1" i="0" dirty="0"/>
              <a:t> </a:t>
            </a:r>
            <a:r>
              <a:rPr lang="de-DE" sz="2400" b="1" i="0" dirty="0" err="1"/>
              <a:t>huzuruna</a:t>
            </a:r>
            <a:r>
              <a:rPr lang="de-DE" sz="2400" b="1" i="0" dirty="0"/>
              <a:t> </a:t>
            </a:r>
            <a:r>
              <a:rPr lang="de-DE" sz="2400" b="1" i="0" dirty="0" err="1"/>
              <a:t>çıkmadan</a:t>
            </a:r>
            <a:r>
              <a:rPr lang="de-DE" sz="2400" b="1" i="0" dirty="0"/>
              <a:t> </a:t>
            </a:r>
            <a:r>
              <a:rPr lang="de-DE" sz="2400" b="1" i="0" dirty="0" err="1"/>
              <a:t>önceki</a:t>
            </a:r>
            <a:r>
              <a:rPr lang="de-DE" sz="2400" b="1" i="0" dirty="0"/>
              <a:t> </a:t>
            </a:r>
            <a:r>
              <a:rPr lang="de-DE" sz="2400" b="1" i="0" dirty="0" err="1"/>
              <a:t>ölümünü</a:t>
            </a:r>
            <a:r>
              <a:rPr lang="de-DE" sz="2400" b="1" i="0" dirty="0"/>
              <a:t>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err="1"/>
              <a:t>edip</a:t>
            </a:r>
            <a:r>
              <a:rPr lang="de-DE" sz="2400" b="1" i="0" dirty="0"/>
              <a:t> </a:t>
            </a:r>
            <a:r>
              <a:rPr lang="de-DE" sz="2400" b="1" i="0" dirty="0" err="1"/>
              <a:t>kanıtlayan</a:t>
            </a:r>
            <a:r>
              <a:rPr lang="de-DE" sz="2400" b="1" i="0" dirty="0"/>
              <a:t> </a:t>
            </a:r>
            <a:r>
              <a:rPr lang="de-DE" sz="2400" b="1" i="0" dirty="0" err="1"/>
              <a:t>kaynaklar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de-DE" b="0" dirty="0" err="1"/>
              <a:t>Tevrat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1700808"/>
            <a:ext cx="784887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/>
              <a:t>2</a:t>
            </a:r>
            <a:r>
              <a:rPr lang="de-DE" sz="4000" b="1" dirty="0"/>
              <a:t>. </a:t>
            </a:r>
            <a:r>
              <a:rPr lang="de-DE" sz="4000" b="1" dirty="0" err="1"/>
              <a:t>Şahit</a:t>
            </a:r>
            <a:r>
              <a:rPr lang="de-DE" sz="4000" b="1" dirty="0"/>
              <a:t>: </a:t>
            </a:r>
            <a:r>
              <a:rPr lang="de-DE" sz="4000" b="1" dirty="0" err="1"/>
              <a:t>Yeşaya</a:t>
            </a:r>
            <a:r>
              <a:rPr lang="de-DE" sz="4000" b="1" dirty="0"/>
              <a:t> </a:t>
            </a:r>
            <a:r>
              <a:rPr lang="de-DE" sz="4000" b="1" dirty="0" err="1" smtClean="0"/>
              <a:t>Peygamber</a:t>
            </a:r>
            <a:endParaRPr lang="de-DE" sz="4000" b="1" dirty="0" smtClean="0"/>
          </a:p>
          <a:p>
            <a:endParaRPr lang="de-DE" sz="4000" b="1" dirty="0"/>
          </a:p>
          <a:p>
            <a:r>
              <a:rPr lang="de-DE" sz="2800" dirty="0" smtClean="0"/>
              <a:t>… </a:t>
            </a:r>
            <a:r>
              <a:rPr lang="de-DE" sz="2800" dirty="0" err="1" smtClean="0"/>
              <a:t>Acımasızca</a:t>
            </a:r>
            <a:r>
              <a:rPr lang="tr-TR" sz="2800" dirty="0" smtClean="0"/>
              <a:t> </a:t>
            </a:r>
            <a:r>
              <a:rPr lang="de-DE" sz="2800" dirty="0" err="1" smtClean="0"/>
              <a:t>yargılanıp</a:t>
            </a:r>
            <a:r>
              <a:rPr lang="de-DE" sz="2800" dirty="0" smtClean="0"/>
              <a:t> </a:t>
            </a:r>
            <a:r>
              <a:rPr lang="de-DE" sz="2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ölüme</a:t>
            </a:r>
            <a:r>
              <a:rPr lang="de-DE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götürüldü</a:t>
            </a:r>
            <a:r>
              <a:rPr lang="de-DE" sz="2800" dirty="0"/>
              <a:t>. </a:t>
            </a:r>
            <a:r>
              <a:rPr lang="de-DE" sz="2800" dirty="0" err="1" smtClean="0"/>
              <a:t>Halkımın</a:t>
            </a:r>
            <a:r>
              <a:rPr lang="tr-TR" sz="2800" dirty="0" smtClean="0"/>
              <a:t> </a:t>
            </a:r>
            <a:r>
              <a:rPr lang="de-DE" sz="2800" dirty="0" err="1" smtClean="0"/>
              <a:t>isyanı</a:t>
            </a:r>
            <a:r>
              <a:rPr lang="de-DE" sz="2800" dirty="0" smtClean="0"/>
              <a:t> </a:t>
            </a:r>
            <a:r>
              <a:rPr lang="de-DE" sz="2800" dirty="0" err="1"/>
              <a:t>ve</a:t>
            </a:r>
            <a:r>
              <a:rPr lang="de-DE" sz="2800" dirty="0"/>
              <a:t> hak </a:t>
            </a:r>
            <a:r>
              <a:rPr lang="de-DE" sz="2800" dirty="0" err="1"/>
              <a:t>ettiği</a:t>
            </a:r>
            <a:r>
              <a:rPr lang="de-DE" sz="2800" dirty="0"/>
              <a:t> </a:t>
            </a:r>
            <a:r>
              <a:rPr lang="de-DE" sz="2800" dirty="0" err="1"/>
              <a:t>ceza</a:t>
            </a:r>
            <a:r>
              <a:rPr lang="de-DE" sz="2800" dirty="0"/>
              <a:t> </a:t>
            </a:r>
            <a:r>
              <a:rPr lang="de-DE" sz="2800" dirty="0" err="1" smtClean="0"/>
              <a:t>yüzünden</a:t>
            </a:r>
            <a:r>
              <a:rPr lang="tr-TR" sz="2800" dirty="0" smtClean="0"/>
              <a:t> </a:t>
            </a:r>
            <a:r>
              <a:rPr lang="de-DE" sz="2800" dirty="0" err="1" smtClean="0"/>
              <a:t>yaşayanlar</a:t>
            </a:r>
            <a:r>
              <a:rPr lang="de-DE" sz="2800" dirty="0" smtClean="0"/>
              <a:t> </a:t>
            </a:r>
            <a:r>
              <a:rPr lang="de-DE" sz="2800" dirty="0" err="1"/>
              <a:t>diyarından</a:t>
            </a:r>
            <a:r>
              <a:rPr lang="de-DE" sz="2800" dirty="0"/>
              <a:t> </a:t>
            </a:r>
            <a:r>
              <a:rPr lang="de-DE" sz="2800" dirty="0" err="1"/>
              <a:t>atıldı</a:t>
            </a:r>
            <a:r>
              <a:rPr lang="de-DE" sz="2800" dirty="0"/>
              <a:t>. </a:t>
            </a:r>
            <a:r>
              <a:rPr lang="de-DE" sz="2800" dirty="0" err="1" smtClean="0"/>
              <a:t>Onun</a:t>
            </a:r>
            <a:r>
              <a:rPr lang="tr-TR" sz="2800" dirty="0" smtClean="0"/>
              <a:t> </a:t>
            </a:r>
            <a:r>
              <a:rPr lang="de-DE" sz="2800" dirty="0" err="1" smtClean="0"/>
              <a:t>kuşağından</a:t>
            </a:r>
            <a:r>
              <a:rPr lang="de-DE" sz="2800" dirty="0" smtClean="0"/>
              <a:t> </a:t>
            </a:r>
            <a:r>
              <a:rPr lang="de-DE" sz="2800" dirty="0" err="1"/>
              <a:t>bunu</a:t>
            </a:r>
            <a:r>
              <a:rPr lang="de-DE" sz="2800" dirty="0"/>
              <a:t> </a:t>
            </a:r>
            <a:r>
              <a:rPr lang="de-DE" sz="2800" dirty="0" err="1"/>
              <a:t>düşünen</a:t>
            </a:r>
            <a:r>
              <a:rPr lang="de-DE" sz="2800" dirty="0"/>
              <a:t> </a:t>
            </a:r>
            <a:r>
              <a:rPr lang="de-DE" sz="2800" dirty="0" err="1"/>
              <a:t>oldu</a:t>
            </a:r>
            <a:r>
              <a:rPr lang="de-DE" sz="2800" dirty="0"/>
              <a:t> </a:t>
            </a:r>
            <a:r>
              <a:rPr lang="de-DE" sz="2800" dirty="0" err="1" smtClean="0"/>
              <a:t>mu</a:t>
            </a:r>
            <a:r>
              <a:rPr lang="de-DE" sz="2800" dirty="0" smtClean="0"/>
              <a:t>?</a:t>
            </a:r>
            <a:r>
              <a:rPr lang="tr-TR" sz="2800" dirty="0" smtClean="0"/>
              <a:t> </a:t>
            </a:r>
            <a:r>
              <a:rPr lang="de-DE" sz="2800" dirty="0" err="1" smtClean="0"/>
              <a:t>Şiddete</a:t>
            </a:r>
            <a:r>
              <a:rPr lang="tr-TR" sz="2800" dirty="0" smtClean="0"/>
              <a:t> </a:t>
            </a:r>
            <a:r>
              <a:rPr lang="de-DE" sz="2800" dirty="0" err="1" smtClean="0"/>
              <a:t>başvurmadığı</a:t>
            </a:r>
            <a:r>
              <a:rPr lang="de-DE" sz="2800" dirty="0"/>
              <a:t>, </a:t>
            </a:r>
            <a:r>
              <a:rPr lang="de-DE" sz="2800" dirty="0" err="1"/>
              <a:t>ağzından</a:t>
            </a:r>
            <a:r>
              <a:rPr lang="de-DE" sz="2800" dirty="0"/>
              <a:t> </a:t>
            </a:r>
            <a:r>
              <a:rPr lang="de-DE" sz="2800" dirty="0" err="1" smtClean="0"/>
              <a:t>hileli</a:t>
            </a:r>
            <a:r>
              <a:rPr lang="tr-TR" sz="2800" dirty="0" smtClean="0"/>
              <a:t> </a:t>
            </a:r>
            <a:r>
              <a:rPr lang="de-DE" sz="2800" dirty="0" err="1" smtClean="0"/>
              <a:t>söz</a:t>
            </a:r>
            <a:r>
              <a:rPr lang="de-DE" sz="2800" dirty="0" smtClean="0"/>
              <a:t> </a:t>
            </a:r>
            <a:r>
              <a:rPr lang="de-DE" sz="2800" dirty="0" err="1"/>
              <a:t>çıkmadığı</a:t>
            </a:r>
            <a:r>
              <a:rPr lang="de-DE" sz="2800" dirty="0"/>
              <a:t> </a:t>
            </a:r>
            <a:r>
              <a:rPr lang="de-DE" sz="2800" dirty="0" err="1"/>
              <a:t>halde</a:t>
            </a:r>
            <a:r>
              <a:rPr lang="de-DE" sz="2800" dirty="0"/>
              <a:t>, </a:t>
            </a:r>
            <a:r>
              <a:rPr lang="de-DE" sz="2800" dirty="0" err="1"/>
              <a:t>ona</a:t>
            </a:r>
            <a:r>
              <a:rPr lang="de-DE" sz="2800" dirty="0"/>
              <a:t> </a:t>
            </a:r>
            <a:r>
              <a:rPr lang="de-DE" sz="2800" dirty="0" err="1" smtClean="0"/>
              <a:t>kötülerin</a:t>
            </a:r>
            <a:r>
              <a:rPr lang="tr-TR" sz="2800" dirty="0" smtClean="0"/>
              <a:t> </a:t>
            </a:r>
            <a:r>
              <a:rPr lang="es-ES" sz="2800" dirty="0" smtClean="0"/>
              <a:t>yanında </a:t>
            </a:r>
            <a:r>
              <a:rPr lang="es-ES" sz="2800" dirty="0"/>
              <a:t>bir </a:t>
            </a:r>
            <a:r>
              <a:rPr lang="es-ES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mezar verildi</a:t>
            </a:r>
            <a:r>
              <a:rPr lang="es-ES" sz="2800" dirty="0"/>
              <a:t>, </a:t>
            </a:r>
            <a:r>
              <a:rPr lang="es-ES" sz="2800" dirty="0" smtClean="0"/>
              <a:t>ama</a:t>
            </a:r>
            <a:r>
              <a:rPr lang="tr-TR" sz="2800" dirty="0" smtClean="0"/>
              <a:t> </a:t>
            </a:r>
            <a:r>
              <a:rPr lang="de-DE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öldüğünde</a:t>
            </a:r>
            <a:r>
              <a:rPr lang="de-DE" sz="2800" dirty="0" smtClean="0"/>
              <a:t> </a:t>
            </a:r>
            <a:r>
              <a:rPr lang="de-DE" sz="2800" dirty="0" err="1"/>
              <a:t>zenginin</a:t>
            </a:r>
            <a:r>
              <a:rPr lang="de-DE" sz="2800" dirty="0"/>
              <a:t> </a:t>
            </a:r>
            <a:r>
              <a:rPr lang="de-DE" sz="2800" dirty="0" err="1"/>
              <a:t>yanındaydı</a:t>
            </a:r>
            <a:r>
              <a:rPr lang="de-DE" sz="2800" dirty="0" smtClean="0"/>
              <a:t>....</a:t>
            </a:r>
            <a:r>
              <a:rPr lang="tr-TR" sz="2800" dirty="0" smtClean="0"/>
              <a:t> </a:t>
            </a:r>
            <a:r>
              <a:rPr lang="de-DE" sz="2800" dirty="0" err="1" smtClean="0"/>
              <a:t>ve</a:t>
            </a:r>
            <a:r>
              <a:rPr lang="de-DE" sz="2800" dirty="0" smtClean="0"/>
              <a:t> </a:t>
            </a:r>
            <a:r>
              <a:rPr lang="de-DE" sz="2800" dirty="0" err="1" smtClean="0"/>
              <a:t>günlerini</a:t>
            </a:r>
            <a:r>
              <a:rPr lang="tr-TR" sz="2800" dirty="0" smtClean="0"/>
              <a:t> </a:t>
            </a:r>
            <a:r>
              <a:rPr lang="de-DE" sz="2800" dirty="0" err="1" smtClean="0"/>
              <a:t>uzayacak</a:t>
            </a:r>
            <a:r>
              <a:rPr lang="de-DE" sz="2800" dirty="0" smtClean="0"/>
              <a:t>…</a:t>
            </a:r>
            <a:r>
              <a:rPr lang="tr-TR" sz="2800" dirty="0" smtClean="0"/>
              <a:t> </a:t>
            </a:r>
            <a:r>
              <a:rPr lang="de-DE" sz="2800" dirty="0" smtClean="0"/>
              <a:t>(</a:t>
            </a:r>
            <a:r>
              <a:rPr lang="de-DE" sz="2800" dirty="0" err="1"/>
              <a:t>Tevrat</a:t>
            </a:r>
            <a:r>
              <a:rPr lang="de-DE" sz="2800" dirty="0"/>
              <a:t>, </a:t>
            </a:r>
            <a:r>
              <a:rPr lang="de-DE" sz="2800" dirty="0" err="1"/>
              <a:t>Yeşaya</a:t>
            </a:r>
            <a:r>
              <a:rPr lang="de-DE" sz="2800" dirty="0"/>
              <a:t> 53: 4-10</a:t>
            </a:r>
            <a:r>
              <a:rPr lang="de-DE" sz="2800" dirty="0" smtClean="0"/>
              <a:t>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1671388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 smtClean="0"/>
              <a:t>Hz</a:t>
            </a:r>
            <a:r>
              <a:rPr lang="de-DE" sz="2400" b="1" i="0" dirty="0"/>
              <a:t>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/>
              <a:t>Allah'ın</a:t>
            </a:r>
            <a:r>
              <a:rPr lang="de-DE" sz="2400" b="1" i="0" dirty="0"/>
              <a:t> </a:t>
            </a:r>
            <a:r>
              <a:rPr lang="de-DE" sz="2400" b="1" i="0" dirty="0" err="1"/>
              <a:t>huzuruna</a:t>
            </a:r>
            <a:r>
              <a:rPr lang="de-DE" sz="2400" b="1" i="0" dirty="0"/>
              <a:t> </a:t>
            </a:r>
            <a:r>
              <a:rPr lang="de-DE" sz="2400" b="1" i="0" dirty="0" err="1"/>
              <a:t>çıkmadan</a:t>
            </a:r>
            <a:r>
              <a:rPr lang="de-DE" sz="2400" b="1" i="0" dirty="0"/>
              <a:t> </a:t>
            </a:r>
            <a:r>
              <a:rPr lang="de-DE" sz="2400" b="1" i="0" dirty="0" err="1"/>
              <a:t>önceki</a:t>
            </a:r>
            <a:r>
              <a:rPr lang="de-DE" sz="2400" b="1" i="0" dirty="0"/>
              <a:t> </a:t>
            </a:r>
            <a:r>
              <a:rPr lang="de-DE" sz="2400" b="1" i="0" dirty="0" err="1"/>
              <a:t>ölümünü</a:t>
            </a:r>
            <a:r>
              <a:rPr lang="de-DE" sz="2400" b="1" i="0" dirty="0"/>
              <a:t>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err="1"/>
              <a:t>edip</a:t>
            </a:r>
            <a:r>
              <a:rPr lang="de-DE" sz="2400" b="1" i="0" dirty="0"/>
              <a:t> </a:t>
            </a:r>
            <a:r>
              <a:rPr lang="de-DE" sz="2400" b="1" i="0" dirty="0" err="1"/>
              <a:t>kanıtlayan</a:t>
            </a:r>
            <a:r>
              <a:rPr lang="de-DE" sz="2400" b="1" i="0" dirty="0"/>
              <a:t> </a:t>
            </a:r>
            <a:r>
              <a:rPr lang="de-DE" sz="2400" b="1" i="0" dirty="0" err="1"/>
              <a:t>kaynaklar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de-DE" b="0" dirty="0" err="1"/>
              <a:t>Tevrat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2060848"/>
            <a:ext cx="784887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b="1" dirty="0"/>
              <a:t>3. </a:t>
            </a:r>
            <a:r>
              <a:rPr lang="de-DE" sz="4400" b="1" dirty="0" err="1"/>
              <a:t>Şahit</a:t>
            </a:r>
            <a:r>
              <a:rPr lang="de-DE" sz="4400" b="1" dirty="0"/>
              <a:t>: Daniel </a:t>
            </a:r>
            <a:r>
              <a:rPr lang="de-DE" sz="4400" b="1" dirty="0" err="1"/>
              <a:t>Peygamber</a:t>
            </a:r>
            <a:r>
              <a:rPr lang="de-DE" sz="4400" b="1" dirty="0"/>
              <a:t> </a:t>
            </a:r>
            <a:endParaRPr lang="tr-TR" sz="4400" b="1" dirty="0" smtClean="0"/>
          </a:p>
          <a:p>
            <a:endParaRPr lang="tr-TR" sz="4400" b="1" dirty="0" smtClean="0"/>
          </a:p>
          <a:p>
            <a:r>
              <a:rPr lang="de-DE" sz="3600" dirty="0" smtClean="0"/>
              <a:t>"</a:t>
            </a:r>
            <a:r>
              <a:rPr lang="de-DE" sz="3600" dirty="0" err="1"/>
              <a:t>Bu</a:t>
            </a:r>
            <a:r>
              <a:rPr lang="de-DE" sz="3600" dirty="0"/>
              <a:t> </a:t>
            </a:r>
            <a:r>
              <a:rPr lang="de-DE" sz="3600" dirty="0" err="1"/>
              <a:t>altmış</a:t>
            </a:r>
            <a:r>
              <a:rPr lang="de-DE" sz="3600" dirty="0"/>
              <a:t> </a:t>
            </a:r>
            <a:r>
              <a:rPr lang="de-DE" sz="3600" dirty="0" err="1"/>
              <a:t>iki</a:t>
            </a:r>
            <a:r>
              <a:rPr lang="de-DE" sz="3600" dirty="0"/>
              <a:t> </a:t>
            </a:r>
            <a:r>
              <a:rPr lang="de-DE" sz="3600" dirty="0" err="1"/>
              <a:t>hafta</a:t>
            </a:r>
            <a:r>
              <a:rPr lang="de-DE" sz="3600" dirty="0"/>
              <a:t> </a:t>
            </a:r>
            <a:r>
              <a:rPr lang="de-DE" sz="3600" dirty="0" err="1"/>
              <a:t>sonunda</a:t>
            </a:r>
            <a:r>
              <a:rPr lang="de-DE" sz="3600" dirty="0"/>
              <a:t> </a:t>
            </a:r>
            <a:r>
              <a:rPr lang="de-DE" sz="3600" dirty="0" err="1" smtClean="0"/>
              <a:t>meshedilmiş</a:t>
            </a:r>
            <a:r>
              <a:rPr lang="tr-TR" sz="3600" dirty="0" smtClean="0"/>
              <a:t> </a:t>
            </a:r>
            <a:r>
              <a:rPr lang="de-DE" sz="3600" dirty="0" err="1" smtClean="0"/>
              <a:t>olan</a:t>
            </a:r>
            <a:r>
              <a:rPr lang="de-DE" sz="3600" dirty="0" smtClean="0"/>
              <a:t> </a:t>
            </a:r>
            <a:r>
              <a:rPr lang="de-DE" sz="36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öldürülecek</a:t>
            </a:r>
            <a:r>
              <a:rPr lang="de-DE" sz="3600" dirty="0"/>
              <a:t> </a:t>
            </a:r>
            <a:r>
              <a:rPr lang="de-DE" sz="3600" dirty="0" err="1"/>
              <a:t>ve</a:t>
            </a:r>
            <a:r>
              <a:rPr lang="de-DE" sz="3600" dirty="0"/>
              <a:t> </a:t>
            </a:r>
            <a:r>
              <a:rPr lang="de-DE" sz="3600" dirty="0" err="1"/>
              <a:t>onu</a:t>
            </a:r>
            <a:r>
              <a:rPr lang="de-DE" sz="3600" dirty="0"/>
              <a:t> </a:t>
            </a:r>
            <a:r>
              <a:rPr lang="de-DE" sz="3600" dirty="0" err="1" smtClean="0"/>
              <a:t>destekleyen</a:t>
            </a:r>
            <a:r>
              <a:rPr lang="tr-TR" sz="3600" dirty="0" smtClean="0"/>
              <a:t> </a:t>
            </a:r>
            <a:r>
              <a:rPr lang="de-DE" sz="3600" dirty="0" err="1" smtClean="0"/>
              <a:t>olmayacak</a:t>
            </a:r>
            <a:r>
              <a:rPr lang="de-DE" sz="3600" dirty="0"/>
              <a:t>."</a:t>
            </a:r>
          </a:p>
          <a:p>
            <a:r>
              <a:rPr lang="de-DE" sz="3600" dirty="0"/>
              <a:t>(</a:t>
            </a:r>
            <a:r>
              <a:rPr lang="de-DE" sz="3600" dirty="0" err="1"/>
              <a:t>Tevrat</a:t>
            </a:r>
            <a:r>
              <a:rPr lang="de-DE" sz="3600" dirty="0"/>
              <a:t>, Daniel </a:t>
            </a:r>
            <a:r>
              <a:rPr lang="de-DE" sz="3600" dirty="0" smtClean="0"/>
              <a:t>9:26)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7779765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 smtClean="0"/>
              <a:t>Hz</a:t>
            </a:r>
            <a:r>
              <a:rPr lang="de-DE" sz="2400" b="1" i="0" dirty="0"/>
              <a:t>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/>
              <a:t>Allah'ın</a:t>
            </a:r>
            <a:r>
              <a:rPr lang="de-DE" sz="2400" b="1" i="0" dirty="0"/>
              <a:t> </a:t>
            </a:r>
            <a:r>
              <a:rPr lang="de-DE" sz="2400" b="1" i="0" dirty="0" err="1"/>
              <a:t>huzuruna</a:t>
            </a:r>
            <a:r>
              <a:rPr lang="de-DE" sz="2400" b="1" i="0" dirty="0"/>
              <a:t> </a:t>
            </a:r>
            <a:r>
              <a:rPr lang="de-DE" sz="2400" b="1" i="0" dirty="0" err="1"/>
              <a:t>çıkmadan</a:t>
            </a:r>
            <a:r>
              <a:rPr lang="de-DE" sz="2400" b="1" i="0" dirty="0"/>
              <a:t> </a:t>
            </a:r>
            <a:r>
              <a:rPr lang="de-DE" sz="2400" b="1" i="0" dirty="0" err="1"/>
              <a:t>önceki</a:t>
            </a:r>
            <a:r>
              <a:rPr lang="de-DE" sz="2400" b="1" i="0" dirty="0"/>
              <a:t> </a:t>
            </a:r>
            <a:r>
              <a:rPr lang="de-DE" sz="2400" b="1" i="0" dirty="0" err="1"/>
              <a:t>ölümünü</a:t>
            </a:r>
            <a:r>
              <a:rPr lang="de-DE" sz="2400" b="1" i="0" dirty="0"/>
              <a:t>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err="1"/>
              <a:t>edip</a:t>
            </a:r>
            <a:r>
              <a:rPr lang="de-DE" sz="2400" b="1" i="0" dirty="0"/>
              <a:t> </a:t>
            </a:r>
            <a:r>
              <a:rPr lang="de-DE" sz="2400" b="1" i="0" dirty="0" err="1"/>
              <a:t>kanıtlayan</a:t>
            </a:r>
            <a:r>
              <a:rPr lang="de-DE" sz="2400" b="1" i="0" dirty="0"/>
              <a:t> </a:t>
            </a:r>
            <a:r>
              <a:rPr lang="de-DE" sz="2400" b="1" i="0" dirty="0" err="1"/>
              <a:t>kaynaklar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de-DE" b="0" dirty="0" err="1"/>
              <a:t>Tevrat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2060848"/>
            <a:ext cx="78488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/>
              <a:t>4. </a:t>
            </a:r>
            <a:r>
              <a:rPr lang="de-DE" sz="4000" b="1" dirty="0" err="1"/>
              <a:t>Şahit</a:t>
            </a:r>
            <a:r>
              <a:rPr lang="de-DE" sz="4000" b="1" dirty="0"/>
              <a:t>: Zekeriya </a:t>
            </a:r>
            <a:r>
              <a:rPr lang="de-DE" sz="4000" b="1" dirty="0" err="1" smtClean="0"/>
              <a:t>Peygamber</a:t>
            </a:r>
            <a:endParaRPr lang="tr-TR" sz="4000" b="1" dirty="0" smtClean="0"/>
          </a:p>
          <a:p>
            <a:endParaRPr lang="tr-TR" sz="4000" b="1" dirty="0" smtClean="0"/>
          </a:p>
          <a:p>
            <a:r>
              <a:rPr lang="de-DE" sz="3200" dirty="0"/>
              <a:t>"...RAB </a:t>
            </a:r>
            <a:r>
              <a:rPr lang="de-DE" sz="3200" dirty="0" err="1"/>
              <a:t>şöyle</a:t>
            </a:r>
            <a:r>
              <a:rPr lang="de-DE" sz="3200" dirty="0"/>
              <a:t> </a:t>
            </a:r>
            <a:r>
              <a:rPr lang="de-DE" sz="3200" dirty="0" err="1"/>
              <a:t>diyor</a:t>
            </a:r>
            <a:r>
              <a:rPr lang="de-DE" sz="3200" dirty="0"/>
              <a:t>:" </a:t>
            </a:r>
            <a:r>
              <a:rPr lang="de-DE" sz="3200" dirty="0" smtClean="0"/>
              <a:t>"... </a:t>
            </a:r>
            <a:r>
              <a:rPr lang="de-DE" sz="3200" dirty="0" err="1" smtClean="0"/>
              <a:t>Bana</a:t>
            </a:r>
            <a:r>
              <a:rPr lang="de-DE" sz="3200" dirty="0" smtClean="0"/>
              <a:t>,</a:t>
            </a:r>
            <a:r>
              <a:rPr lang="tr-TR" sz="3200" dirty="0" smtClean="0"/>
              <a:t> </a:t>
            </a:r>
            <a:r>
              <a:rPr lang="de-DE" sz="3200" dirty="0" err="1" smtClean="0"/>
              <a:t>yani</a:t>
            </a:r>
            <a:r>
              <a:rPr lang="de-DE" sz="3200" dirty="0" smtClean="0"/>
              <a:t> </a:t>
            </a:r>
            <a:r>
              <a:rPr lang="de-DE" sz="32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deştiklerine</a:t>
            </a:r>
            <a:r>
              <a:rPr lang="de-DE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32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bakacaklar</a:t>
            </a:r>
            <a:r>
              <a:rPr lang="de-DE" sz="3200" dirty="0"/>
              <a:t>; </a:t>
            </a:r>
            <a:r>
              <a:rPr lang="de-DE" sz="3200" dirty="0" err="1" smtClean="0"/>
              <a:t>biricik</a:t>
            </a:r>
            <a:r>
              <a:rPr lang="tr-TR" sz="3200" dirty="0" smtClean="0"/>
              <a:t> </a:t>
            </a:r>
            <a:r>
              <a:rPr lang="de-DE" sz="3200" dirty="0" err="1" smtClean="0"/>
              <a:t>oğlu</a:t>
            </a:r>
            <a:r>
              <a:rPr lang="de-DE" sz="3200" dirty="0" smtClean="0"/>
              <a:t> </a:t>
            </a:r>
            <a:r>
              <a:rPr lang="de-DE" sz="3200" dirty="0" err="1"/>
              <a:t>için</a:t>
            </a:r>
            <a:r>
              <a:rPr lang="de-DE" sz="3200" dirty="0"/>
              <a:t> </a:t>
            </a:r>
            <a:r>
              <a:rPr lang="de-DE" sz="3200" dirty="0" err="1"/>
              <a:t>yas</a:t>
            </a:r>
            <a:r>
              <a:rPr lang="de-DE" sz="3200" dirty="0"/>
              <a:t> </a:t>
            </a:r>
            <a:r>
              <a:rPr lang="de-DE" sz="3200" dirty="0" err="1"/>
              <a:t>tutan</a:t>
            </a:r>
            <a:r>
              <a:rPr lang="de-DE" sz="3200" dirty="0"/>
              <a:t> </a:t>
            </a:r>
            <a:r>
              <a:rPr lang="de-DE" sz="3200" dirty="0" err="1"/>
              <a:t>biri</a:t>
            </a:r>
            <a:r>
              <a:rPr lang="de-DE" sz="3200" dirty="0"/>
              <a:t> </a:t>
            </a:r>
            <a:r>
              <a:rPr lang="de-DE" sz="3200" dirty="0" err="1"/>
              <a:t>gibi</a:t>
            </a:r>
            <a:r>
              <a:rPr lang="de-DE" sz="3200" dirty="0"/>
              <a:t> </a:t>
            </a:r>
            <a:r>
              <a:rPr lang="de-DE" sz="32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yas</a:t>
            </a:r>
            <a:r>
              <a:rPr lang="de-DE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32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tutacak</a:t>
            </a:r>
            <a:r>
              <a:rPr lang="de-DE" sz="3200" dirty="0" smtClean="0"/>
              <a:t>,</a:t>
            </a:r>
            <a:r>
              <a:rPr lang="tr-TR" sz="3200" dirty="0" smtClean="0"/>
              <a:t> </a:t>
            </a:r>
            <a:r>
              <a:rPr lang="de-DE" sz="3200" dirty="0" err="1" smtClean="0"/>
              <a:t>ilk</a:t>
            </a:r>
            <a:r>
              <a:rPr lang="de-DE" sz="3200" dirty="0" smtClean="0"/>
              <a:t> </a:t>
            </a:r>
            <a:r>
              <a:rPr lang="de-DE" sz="3200" dirty="0" err="1"/>
              <a:t>oğlu</a:t>
            </a:r>
            <a:r>
              <a:rPr lang="de-DE" sz="3200" dirty="0"/>
              <a:t> </a:t>
            </a:r>
            <a:r>
              <a:rPr lang="de-DE" sz="3200" dirty="0" err="1"/>
              <a:t>için</a:t>
            </a:r>
            <a:r>
              <a:rPr lang="de-DE" sz="3200" dirty="0"/>
              <a:t> </a:t>
            </a:r>
            <a:r>
              <a:rPr lang="de-DE" sz="3200" dirty="0" err="1"/>
              <a:t>acı</a:t>
            </a:r>
            <a:r>
              <a:rPr lang="de-DE" sz="3200" dirty="0"/>
              <a:t> </a:t>
            </a:r>
            <a:r>
              <a:rPr lang="de-DE" sz="3200" dirty="0" err="1"/>
              <a:t>çeken</a:t>
            </a:r>
            <a:r>
              <a:rPr lang="de-DE" sz="3200" dirty="0"/>
              <a:t> </a:t>
            </a:r>
            <a:r>
              <a:rPr lang="de-DE" sz="3200" dirty="0" err="1"/>
              <a:t>biri</a:t>
            </a:r>
            <a:r>
              <a:rPr lang="de-DE" sz="3200" dirty="0"/>
              <a:t> </a:t>
            </a:r>
            <a:r>
              <a:rPr lang="de-DE" sz="3200" dirty="0" err="1" smtClean="0"/>
              <a:t>gibi</a:t>
            </a:r>
            <a:r>
              <a:rPr lang="tr-TR" sz="3200" dirty="0" smtClean="0"/>
              <a:t> </a:t>
            </a:r>
            <a:r>
              <a:rPr lang="de-DE" sz="3200" dirty="0" err="1" smtClean="0"/>
              <a:t>acı</a:t>
            </a:r>
            <a:r>
              <a:rPr lang="de-DE" sz="3200" dirty="0" smtClean="0"/>
              <a:t> </a:t>
            </a:r>
            <a:r>
              <a:rPr lang="de-DE" sz="3200" dirty="0" err="1"/>
              <a:t>çekecekler</a:t>
            </a:r>
            <a:r>
              <a:rPr lang="de-DE" sz="3200" dirty="0" smtClean="0"/>
              <a:t>.«</a:t>
            </a:r>
            <a:r>
              <a:rPr lang="tr-TR" sz="3200" dirty="0" smtClean="0"/>
              <a:t> </a:t>
            </a:r>
          </a:p>
          <a:p>
            <a:r>
              <a:rPr lang="de-DE" sz="3200" dirty="0" smtClean="0"/>
              <a:t>(</a:t>
            </a:r>
            <a:r>
              <a:rPr lang="de-DE" sz="3200" dirty="0" err="1"/>
              <a:t>Tevrat</a:t>
            </a:r>
            <a:r>
              <a:rPr lang="de-DE" sz="3200" dirty="0"/>
              <a:t>, Zekeriya 12:1. 10)</a:t>
            </a:r>
          </a:p>
        </p:txBody>
      </p:sp>
    </p:spTree>
    <p:extLst>
      <p:ext uri="{BB962C8B-B14F-4D97-AF65-F5344CB8AC3E}">
        <p14:creationId xmlns:p14="http://schemas.microsoft.com/office/powerpoint/2010/main" val="26861470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 smtClean="0"/>
              <a:t>Hz</a:t>
            </a:r>
            <a:r>
              <a:rPr lang="de-DE" sz="2400" b="1" i="0" dirty="0"/>
              <a:t>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/>
              <a:t>Allah'ın</a:t>
            </a:r>
            <a:r>
              <a:rPr lang="de-DE" sz="2400" b="1" i="0" dirty="0"/>
              <a:t> </a:t>
            </a:r>
            <a:r>
              <a:rPr lang="de-DE" sz="2400" b="1" i="0" dirty="0" err="1"/>
              <a:t>huzuruna</a:t>
            </a:r>
            <a:r>
              <a:rPr lang="de-DE" sz="2400" b="1" i="0" dirty="0"/>
              <a:t> </a:t>
            </a:r>
            <a:r>
              <a:rPr lang="de-DE" sz="2400" b="1" i="0" dirty="0" err="1"/>
              <a:t>çıkmadan</a:t>
            </a:r>
            <a:r>
              <a:rPr lang="de-DE" sz="2400" b="1" i="0" dirty="0"/>
              <a:t> </a:t>
            </a:r>
            <a:r>
              <a:rPr lang="de-DE" sz="2400" b="1" i="0" dirty="0" err="1"/>
              <a:t>önceki</a:t>
            </a:r>
            <a:r>
              <a:rPr lang="de-DE" sz="2400" b="1" i="0" dirty="0"/>
              <a:t> </a:t>
            </a:r>
            <a:r>
              <a:rPr lang="de-DE" sz="2400" b="1" i="0" dirty="0" err="1"/>
              <a:t>ölümünü</a:t>
            </a:r>
            <a:r>
              <a:rPr lang="de-DE" sz="2400" b="1" i="0" dirty="0"/>
              <a:t>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err="1"/>
              <a:t>edip</a:t>
            </a:r>
            <a:r>
              <a:rPr lang="de-DE" sz="2400" b="1" i="0" dirty="0"/>
              <a:t> </a:t>
            </a:r>
            <a:r>
              <a:rPr lang="de-DE" sz="2400" b="1" i="0" dirty="0" err="1"/>
              <a:t>kanıtlayan</a:t>
            </a:r>
            <a:r>
              <a:rPr lang="de-DE" sz="2400" b="1" i="0" dirty="0"/>
              <a:t> </a:t>
            </a:r>
            <a:r>
              <a:rPr lang="de-DE" sz="2400" b="1" i="0" dirty="0" err="1"/>
              <a:t>kaynaklar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tr-TR" b="0" dirty="0" smtClean="0"/>
              <a:t>Zebur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1844824"/>
            <a:ext cx="784887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/>
              <a:t>5. </a:t>
            </a:r>
            <a:r>
              <a:rPr lang="de-DE" sz="4000" b="1" dirty="0" err="1"/>
              <a:t>Şahit</a:t>
            </a:r>
            <a:r>
              <a:rPr lang="de-DE" sz="4000" b="1" dirty="0"/>
              <a:t>: Davut </a:t>
            </a:r>
            <a:r>
              <a:rPr lang="de-DE" sz="4000" b="1" dirty="0" err="1" smtClean="0"/>
              <a:t>Peygamber</a:t>
            </a:r>
            <a:endParaRPr lang="tr-TR" sz="4000" b="1" dirty="0" smtClean="0"/>
          </a:p>
          <a:p>
            <a:r>
              <a:rPr lang="de-DE" sz="2800" dirty="0" smtClean="0"/>
              <a:t>… Su </a:t>
            </a:r>
            <a:r>
              <a:rPr lang="de-DE" sz="2800" dirty="0" err="1"/>
              <a:t>gibi</a:t>
            </a:r>
            <a:r>
              <a:rPr lang="de-DE" sz="2800" dirty="0"/>
              <a:t> </a:t>
            </a:r>
            <a:r>
              <a:rPr lang="de-DE" sz="2800" dirty="0" err="1" smtClean="0"/>
              <a:t>dökülüyorum</a:t>
            </a:r>
            <a:r>
              <a:rPr lang="de-DE" sz="2800" dirty="0" smtClean="0"/>
              <a:t>,</a:t>
            </a:r>
            <a:r>
              <a:rPr lang="tr-TR" sz="2800" dirty="0" smtClean="0"/>
              <a:t> </a:t>
            </a:r>
            <a:r>
              <a:rPr lang="de-DE" sz="2800" dirty="0" err="1" smtClean="0"/>
              <a:t>bütün</a:t>
            </a:r>
            <a:r>
              <a:rPr lang="de-DE" sz="2800" dirty="0" smtClean="0"/>
              <a:t> </a:t>
            </a:r>
            <a:r>
              <a:rPr lang="de-DE" sz="2800" dirty="0" err="1"/>
              <a:t>kemiklerim</a:t>
            </a:r>
            <a:r>
              <a:rPr lang="de-DE" sz="2800" dirty="0"/>
              <a:t> </a:t>
            </a:r>
            <a:r>
              <a:rPr lang="de-DE" sz="2800" dirty="0" err="1" smtClean="0"/>
              <a:t>oynaklarından</a:t>
            </a:r>
            <a:r>
              <a:rPr lang="tr-TR" sz="2800" dirty="0" smtClean="0"/>
              <a:t> </a:t>
            </a:r>
            <a:r>
              <a:rPr lang="de-DE" sz="2800" dirty="0" err="1" smtClean="0"/>
              <a:t>çıkıyor</a:t>
            </a:r>
            <a:r>
              <a:rPr lang="de-DE" sz="2800" dirty="0"/>
              <a:t>. </a:t>
            </a:r>
            <a:r>
              <a:rPr lang="de-DE" sz="2800" dirty="0" err="1"/>
              <a:t>Yüreğimin</a:t>
            </a:r>
            <a:r>
              <a:rPr lang="de-DE" sz="2800" dirty="0"/>
              <a:t> </a:t>
            </a:r>
            <a:r>
              <a:rPr lang="de-DE" sz="2800" dirty="0" err="1"/>
              <a:t>balmumu</a:t>
            </a:r>
            <a:r>
              <a:rPr lang="de-DE" sz="2800" dirty="0"/>
              <a:t> </a:t>
            </a:r>
            <a:r>
              <a:rPr lang="de-DE" sz="2800" dirty="0" err="1" smtClean="0"/>
              <a:t>gibi</a:t>
            </a:r>
            <a:r>
              <a:rPr lang="tr-TR" sz="2800" dirty="0" smtClean="0"/>
              <a:t> </a:t>
            </a:r>
            <a:r>
              <a:rPr lang="de-DE" sz="2800" dirty="0" err="1" smtClean="0"/>
              <a:t>içimde</a:t>
            </a:r>
            <a:r>
              <a:rPr lang="de-DE" sz="2800" dirty="0" smtClean="0"/>
              <a:t> </a:t>
            </a:r>
            <a:r>
              <a:rPr lang="de-DE" sz="2800" dirty="0" err="1"/>
              <a:t>eriyor</a:t>
            </a:r>
            <a:r>
              <a:rPr lang="de-DE" sz="2800" dirty="0"/>
              <a:t>. </a:t>
            </a:r>
            <a:r>
              <a:rPr lang="de-DE" sz="2800" dirty="0" err="1"/>
              <a:t>Gücüm</a:t>
            </a:r>
            <a:r>
              <a:rPr lang="de-DE" sz="2800" dirty="0"/>
              <a:t> </a:t>
            </a:r>
            <a:r>
              <a:rPr lang="de-DE" sz="2800" dirty="0" err="1"/>
              <a:t>çömlek</a:t>
            </a:r>
            <a:r>
              <a:rPr lang="de-DE" sz="2800" dirty="0"/>
              <a:t> </a:t>
            </a:r>
            <a:r>
              <a:rPr lang="de-DE" sz="2800" dirty="0" err="1" smtClean="0"/>
              <a:t>parçası</a:t>
            </a:r>
            <a:r>
              <a:rPr lang="tr-TR" sz="2800" dirty="0" smtClean="0"/>
              <a:t> </a:t>
            </a:r>
            <a:r>
              <a:rPr lang="de-DE" sz="2800" dirty="0" err="1" smtClean="0"/>
              <a:t>gibi</a:t>
            </a:r>
            <a:r>
              <a:rPr lang="de-DE" sz="2800" dirty="0" smtClean="0"/>
              <a:t> </a:t>
            </a:r>
            <a:r>
              <a:rPr lang="de-DE" sz="2800" dirty="0" err="1"/>
              <a:t>kurudu</a:t>
            </a:r>
            <a:r>
              <a:rPr lang="de-DE" sz="2800" dirty="0"/>
              <a:t>, </a:t>
            </a:r>
            <a:r>
              <a:rPr lang="de-DE" sz="2800" dirty="0" err="1"/>
              <a:t>Dilim</a:t>
            </a:r>
            <a:r>
              <a:rPr lang="de-DE" sz="2800" dirty="0"/>
              <a:t> </a:t>
            </a:r>
            <a:r>
              <a:rPr lang="de-DE" sz="2800" dirty="0" err="1"/>
              <a:t>damağına</a:t>
            </a:r>
            <a:r>
              <a:rPr lang="de-DE" sz="2800" dirty="0"/>
              <a:t> </a:t>
            </a:r>
            <a:r>
              <a:rPr lang="de-DE" sz="2800" dirty="0" err="1" smtClean="0"/>
              <a:t>yapışıyor</a:t>
            </a:r>
            <a:r>
              <a:rPr lang="de-DE" sz="2800" dirty="0" smtClean="0"/>
              <a:t>.</a:t>
            </a:r>
            <a:r>
              <a:rPr lang="tr-TR" sz="2800" dirty="0" smtClean="0"/>
              <a:t> </a:t>
            </a:r>
            <a:r>
              <a:rPr lang="de-DE" sz="2800" dirty="0" smtClean="0"/>
              <a:t>Beni </a:t>
            </a:r>
            <a:r>
              <a:rPr lang="de-DE" sz="2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ölüm</a:t>
            </a:r>
            <a:r>
              <a:rPr lang="de-DE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toprağına</a:t>
            </a:r>
            <a:r>
              <a:rPr lang="de-DE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yatırdın</a:t>
            </a:r>
            <a:r>
              <a:rPr lang="de-DE" sz="2800" dirty="0" smtClean="0"/>
              <a:t>.</a:t>
            </a:r>
            <a:r>
              <a:rPr lang="tr-TR" sz="2800" dirty="0" smtClean="0"/>
              <a:t> </a:t>
            </a:r>
            <a:r>
              <a:rPr lang="de-DE" sz="2800" dirty="0" err="1" smtClean="0"/>
              <a:t>Köpekler</a:t>
            </a:r>
            <a:r>
              <a:rPr lang="de-DE" sz="2800" dirty="0" smtClean="0"/>
              <a:t> </a:t>
            </a:r>
            <a:r>
              <a:rPr lang="de-DE" sz="2800" dirty="0" err="1"/>
              <a:t>kuşatıyor</a:t>
            </a:r>
            <a:r>
              <a:rPr lang="de-DE" sz="2800" dirty="0"/>
              <a:t> </a:t>
            </a:r>
            <a:r>
              <a:rPr lang="de-DE" sz="2800" dirty="0" err="1"/>
              <a:t>beni</a:t>
            </a:r>
            <a:r>
              <a:rPr lang="de-DE" sz="2800" dirty="0"/>
              <a:t>, </a:t>
            </a:r>
            <a:r>
              <a:rPr lang="de-DE" sz="2800" dirty="0" err="1" smtClean="0"/>
              <a:t>Kötüler</a:t>
            </a:r>
            <a:r>
              <a:rPr lang="tr-TR" sz="2800" dirty="0" smtClean="0"/>
              <a:t> </a:t>
            </a:r>
            <a:r>
              <a:rPr lang="de-DE" sz="2800" dirty="0" err="1" smtClean="0"/>
              <a:t>sürüsü</a:t>
            </a:r>
            <a:r>
              <a:rPr lang="de-DE" sz="2800" dirty="0" smtClean="0"/>
              <a:t> </a:t>
            </a:r>
            <a:r>
              <a:rPr lang="de-DE" sz="2800" dirty="0" err="1"/>
              <a:t>çevremi</a:t>
            </a:r>
            <a:r>
              <a:rPr lang="de-DE" sz="2800" dirty="0"/>
              <a:t> </a:t>
            </a:r>
            <a:r>
              <a:rPr lang="de-DE" sz="2800" dirty="0" err="1"/>
              <a:t>sarıyor</a:t>
            </a:r>
            <a:r>
              <a:rPr lang="de-DE" sz="2800" dirty="0"/>
              <a:t>, </a:t>
            </a:r>
            <a:r>
              <a:rPr lang="de-DE" sz="2800" dirty="0" err="1" smtClean="0"/>
              <a:t>ellerimi</a:t>
            </a:r>
            <a:r>
              <a:rPr lang="tr-TR" sz="2800" dirty="0" smtClean="0"/>
              <a:t> </a:t>
            </a:r>
            <a:r>
              <a:rPr lang="de-DE" sz="2800" dirty="0" err="1" smtClean="0"/>
              <a:t>ayaklarımı</a:t>
            </a:r>
            <a:r>
              <a:rPr lang="de-DE" sz="2800" dirty="0" smtClean="0"/>
              <a:t> </a:t>
            </a:r>
            <a:r>
              <a:rPr lang="de-DE" sz="2800" dirty="0" err="1"/>
              <a:t>deliyorlar</a:t>
            </a:r>
            <a:r>
              <a:rPr lang="de-DE" sz="2800" dirty="0"/>
              <a:t>. </a:t>
            </a:r>
            <a:r>
              <a:rPr lang="de-DE" sz="2800" dirty="0" err="1"/>
              <a:t>Bütün</a:t>
            </a:r>
            <a:r>
              <a:rPr lang="de-DE" sz="2800" dirty="0"/>
              <a:t> </a:t>
            </a:r>
            <a:r>
              <a:rPr lang="de-DE" sz="2800" dirty="0" err="1" smtClean="0"/>
              <a:t>kemiklerimi</a:t>
            </a:r>
            <a:r>
              <a:rPr lang="tr-TR" sz="2800" dirty="0" smtClean="0"/>
              <a:t> </a:t>
            </a:r>
            <a:r>
              <a:rPr lang="de-DE" sz="2800" dirty="0" err="1" smtClean="0"/>
              <a:t>sayar</a:t>
            </a:r>
            <a:r>
              <a:rPr lang="de-DE" sz="2800" dirty="0" smtClean="0"/>
              <a:t> </a:t>
            </a:r>
            <a:r>
              <a:rPr lang="de-DE" sz="2800" dirty="0" err="1"/>
              <a:t>oldum</a:t>
            </a:r>
            <a:r>
              <a:rPr lang="de-DE" sz="2800" dirty="0"/>
              <a:t>. </a:t>
            </a:r>
            <a:r>
              <a:rPr lang="de-DE" sz="2800" dirty="0" err="1"/>
              <a:t>Gözlerini</a:t>
            </a:r>
            <a:r>
              <a:rPr lang="de-DE" sz="2800" dirty="0"/>
              <a:t> </a:t>
            </a:r>
            <a:r>
              <a:rPr lang="de-DE" sz="2800" dirty="0" err="1" smtClean="0"/>
              <a:t>dikmiş</a:t>
            </a:r>
            <a:r>
              <a:rPr lang="de-DE" sz="2800" dirty="0" smtClean="0"/>
              <a:t>,</a:t>
            </a:r>
            <a:r>
              <a:rPr lang="tr-TR" sz="2800" dirty="0" smtClean="0"/>
              <a:t> </a:t>
            </a:r>
            <a:r>
              <a:rPr lang="de-DE" sz="2800" dirty="0" err="1" smtClean="0"/>
              <a:t>bana</a:t>
            </a:r>
            <a:r>
              <a:rPr lang="de-DE" sz="2800" dirty="0" smtClean="0"/>
              <a:t> </a:t>
            </a:r>
            <a:r>
              <a:rPr lang="de-DE" sz="2800" dirty="0" err="1"/>
              <a:t>bakıyorlar</a:t>
            </a:r>
            <a:r>
              <a:rPr lang="de-DE" sz="2800" dirty="0"/>
              <a:t>. </a:t>
            </a:r>
            <a:r>
              <a:rPr lang="de-DE" sz="2800" dirty="0" err="1" smtClean="0"/>
              <a:t>Giysilerimi</a:t>
            </a:r>
            <a:r>
              <a:rPr lang="tr-TR" sz="2800" dirty="0" smtClean="0"/>
              <a:t> </a:t>
            </a:r>
            <a:r>
              <a:rPr lang="de-DE" sz="2800" dirty="0" err="1" smtClean="0"/>
              <a:t>aralarında</a:t>
            </a:r>
            <a:r>
              <a:rPr lang="de-DE" sz="2800" dirty="0" smtClean="0"/>
              <a:t> </a:t>
            </a:r>
            <a:r>
              <a:rPr lang="de-DE" sz="2800" dirty="0" err="1"/>
              <a:t>paylaşıyor</a:t>
            </a:r>
            <a:r>
              <a:rPr lang="de-DE" sz="2800" dirty="0"/>
              <a:t>, </a:t>
            </a:r>
            <a:r>
              <a:rPr lang="de-DE" sz="2800" dirty="0" err="1"/>
              <a:t>Elbisem</a:t>
            </a:r>
            <a:r>
              <a:rPr lang="de-DE" sz="2800" dirty="0"/>
              <a:t> </a:t>
            </a:r>
            <a:r>
              <a:rPr lang="de-DE" sz="2800" dirty="0" err="1" smtClean="0"/>
              <a:t>için</a:t>
            </a:r>
            <a:r>
              <a:rPr lang="tr-TR" sz="2800" dirty="0" smtClean="0"/>
              <a:t> </a:t>
            </a:r>
            <a:r>
              <a:rPr lang="de-DE" sz="2800" dirty="0" err="1" smtClean="0"/>
              <a:t>kura</a:t>
            </a:r>
            <a:r>
              <a:rPr lang="de-DE" sz="2800" dirty="0" smtClean="0"/>
              <a:t> </a:t>
            </a:r>
            <a:r>
              <a:rPr lang="de-DE" sz="2800" dirty="0" err="1"/>
              <a:t>çekiyorlar</a:t>
            </a:r>
            <a:r>
              <a:rPr lang="de-DE" sz="2800" dirty="0" smtClean="0"/>
              <a:t>.«</a:t>
            </a:r>
            <a:r>
              <a:rPr lang="tr-TR" sz="2800" dirty="0" smtClean="0"/>
              <a:t> </a:t>
            </a:r>
            <a:r>
              <a:rPr lang="nn-NO" sz="2400" dirty="0" smtClean="0"/>
              <a:t>(</a:t>
            </a:r>
            <a:r>
              <a:rPr lang="nn-NO" sz="2400" dirty="0"/>
              <a:t>Zebur, Mezmur 22:6-8 ve 12-18)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4446862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 smtClean="0"/>
              <a:t>Hz</a:t>
            </a:r>
            <a:r>
              <a:rPr lang="de-DE" sz="2400" b="1" i="0" dirty="0"/>
              <a:t>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/>
              <a:t>Allah'ın</a:t>
            </a:r>
            <a:r>
              <a:rPr lang="de-DE" sz="2400" b="1" i="0" dirty="0"/>
              <a:t> </a:t>
            </a:r>
            <a:r>
              <a:rPr lang="de-DE" sz="2400" b="1" i="0" dirty="0" err="1"/>
              <a:t>huzuruna</a:t>
            </a:r>
            <a:r>
              <a:rPr lang="de-DE" sz="2400" b="1" i="0" dirty="0"/>
              <a:t> </a:t>
            </a:r>
            <a:r>
              <a:rPr lang="de-DE" sz="2400" b="1" i="0" dirty="0" err="1"/>
              <a:t>çıkmadan</a:t>
            </a:r>
            <a:r>
              <a:rPr lang="de-DE" sz="2400" b="1" i="0" dirty="0"/>
              <a:t> </a:t>
            </a:r>
            <a:r>
              <a:rPr lang="de-DE" sz="2400" b="1" i="0" dirty="0" err="1"/>
              <a:t>önceki</a:t>
            </a:r>
            <a:r>
              <a:rPr lang="de-DE" sz="2400" b="1" i="0" dirty="0"/>
              <a:t> </a:t>
            </a:r>
            <a:r>
              <a:rPr lang="de-DE" sz="2400" b="1" i="0" dirty="0" err="1"/>
              <a:t>ölümünü</a:t>
            </a:r>
            <a:r>
              <a:rPr lang="de-DE" sz="2400" b="1" i="0" dirty="0"/>
              <a:t>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err="1"/>
              <a:t>edip</a:t>
            </a:r>
            <a:r>
              <a:rPr lang="de-DE" sz="2400" b="1" i="0" dirty="0"/>
              <a:t> </a:t>
            </a:r>
            <a:r>
              <a:rPr lang="de-DE" sz="2400" b="1" i="0" dirty="0" err="1"/>
              <a:t>kanıtlayan</a:t>
            </a:r>
            <a:r>
              <a:rPr lang="de-DE" sz="2400" b="1" i="0" dirty="0"/>
              <a:t> </a:t>
            </a:r>
            <a:r>
              <a:rPr lang="de-DE" sz="2400" b="1" i="0" dirty="0" err="1"/>
              <a:t>kaynaklar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tr-TR" b="0" dirty="0" smtClean="0"/>
              <a:t>İncil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1916832"/>
            <a:ext cx="78488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/>
              <a:t>6. </a:t>
            </a:r>
            <a:r>
              <a:rPr lang="de-DE" sz="4000" b="1" dirty="0" err="1"/>
              <a:t>Şahit</a:t>
            </a:r>
            <a:r>
              <a:rPr lang="de-DE" sz="4000" b="1" dirty="0"/>
              <a:t>: </a:t>
            </a:r>
            <a:r>
              <a:rPr lang="de-DE" sz="4000" b="1" dirty="0" err="1"/>
              <a:t>Havari</a:t>
            </a:r>
            <a:r>
              <a:rPr lang="de-DE" sz="4000" b="1" dirty="0"/>
              <a:t> </a:t>
            </a:r>
            <a:r>
              <a:rPr lang="de-DE" sz="4000" b="1" dirty="0" err="1"/>
              <a:t>Matta</a:t>
            </a:r>
            <a:r>
              <a:rPr lang="de-DE" sz="4000" b="1" dirty="0"/>
              <a:t> </a:t>
            </a:r>
            <a:endParaRPr lang="de-DE" sz="4000" b="1" dirty="0" smtClean="0"/>
          </a:p>
          <a:p>
            <a:endParaRPr lang="tr-TR" sz="4000" b="1" dirty="0" smtClean="0"/>
          </a:p>
          <a:p>
            <a:r>
              <a:rPr lang="de-DE" sz="3200" dirty="0" smtClean="0"/>
              <a:t>… "</a:t>
            </a:r>
            <a:r>
              <a:rPr lang="de-DE" sz="3200" dirty="0" err="1"/>
              <a:t>Askerler</a:t>
            </a:r>
            <a:r>
              <a:rPr lang="de-DE" sz="3200" dirty="0"/>
              <a:t> </a:t>
            </a:r>
            <a:r>
              <a:rPr lang="de-DE" sz="3200" dirty="0" err="1"/>
              <a:t>O'nu</a:t>
            </a:r>
            <a:r>
              <a:rPr lang="de-DE" sz="3200" dirty="0"/>
              <a:t> </a:t>
            </a:r>
            <a:r>
              <a:rPr lang="de-DE" sz="3200" dirty="0" err="1"/>
              <a:t>çarmıha</a:t>
            </a:r>
            <a:r>
              <a:rPr lang="de-DE" sz="3200" dirty="0"/>
              <a:t> </a:t>
            </a:r>
            <a:r>
              <a:rPr lang="de-DE" sz="3200" dirty="0" err="1" smtClean="0"/>
              <a:t>gerdikten</a:t>
            </a:r>
            <a:r>
              <a:rPr lang="tr-TR" sz="3200" dirty="0" smtClean="0"/>
              <a:t> </a:t>
            </a:r>
            <a:r>
              <a:rPr lang="de-DE" sz="3200" dirty="0" err="1" smtClean="0"/>
              <a:t>sonra</a:t>
            </a:r>
            <a:r>
              <a:rPr lang="de-DE" sz="3200" dirty="0" smtClean="0"/>
              <a:t> </a:t>
            </a:r>
            <a:r>
              <a:rPr lang="de-DE" sz="3200" dirty="0" err="1"/>
              <a:t>kura</a:t>
            </a:r>
            <a:r>
              <a:rPr lang="de-DE" sz="3200" dirty="0"/>
              <a:t> </a:t>
            </a:r>
            <a:r>
              <a:rPr lang="de-DE" sz="3200" dirty="0" err="1"/>
              <a:t>çekerek</a:t>
            </a:r>
            <a:r>
              <a:rPr lang="de-DE" sz="3200" dirty="0"/>
              <a:t> </a:t>
            </a:r>
            <a:r>
              <a:rPr lang="de-DE" sz="3200" dirty="0" err="1" smtClean="0"/>
              <a:t>giysilerini</a:t>
            </a:r>
            <a:r>
              <a:rPr lang="tr-TR" sz="3200" dirty="0" smtClean="0"/>
              <a:t> </a:t>
            </a:r>
            <a:r>
              <a:rPr lang="de-DE" sz="3200" dirty="0" err="1" smtClean="0"/>
              <a:t>aralarında</a:t>
            </a:r>
            <a:r>
              <a:rPr lang="de-DE" sz="3200" dirty="0" smtClean="0"/>
              <a:t> </a:t>
            </a:r>
            <a:r>
              <a:rPr lang="de-DE" sz="3200" dirty="0" err="1"/>
              <a:t>paylaştılar</a:t>
            </a:r>
            <a:r>
              <a:rPr lang="de-DE" sz="3200" dirty="0"/>
              <a:t>..." </a:t>
            </a:r>
            <a:r>
              <a:rPr lang="de-DE" sz="3200" dirty="0" smtClean="0"/>
              <a:t>"...</a:t>
            </a:r>
            <a:r>
              <a:rPr lang="de-DE" sz="3200" dirty="0"/>
              <a:t>İsa, </a:t>
            </a:r>
            <a:r>
              <a:rPr lang="de-DE" sz="3200" dirty="0" err="1"/>
              <a:t>yüksek</a:t>
            </a:r>
            <a:r>
              <a:rPr lang="de-DE" sz="3200" dirty="0"/>
              <a:t> </a:t>
            </a:r>
            <a:r>
              <a:rPr lang="de-DE" sz="3200" dirty="0" err="1"/>
              <a:t>sesle</a:t>
            </a:r>
            <a:r>
              <a:rPr lang="de-DE" sz="3200" dirty="0"/>
              <a:t> </a:t>
            </a:r>
            <a:r>
              <a:rPr lang="de-DE" sz="3200" dirty="0" err="1"/>
              <a:t>bir</a:t>
            </a:r>
            <a:r>
              <a:rPr lang="de-DE" sz="3200" dirty="0"/>
              <a:t> </a:t>
            </a:r>
            <a:r>
              <a:rPr lang="de-DE" sz="3200" dirty="0" err="1" smtClean="0"/>
              <a:t>kez</a:t>
            </a:r>
            <a:r>
              <a:rPr lang="tr-TR" sz="3200" dirty="0" smtClean="0"/>
              <a:t> </a:t>
            </a:r>
            <a:r>
              <a:rPr lang="de-DE" sz="3200" dirty="0" err="1" smtClean="0"/>
              <a:t>daha</a:t>
            </a:r>
            <a:r>
              <a:rPr lang="de-DE" sz="3200" dirty="0" smtClean="0"/>
              <a:t> </a:t>
            </a:r>
            <a:r>
              <a:rPr lang="de-DE" sz="3200" dirty="0" err="1"/>
              <a:t>bağırdı</a:t>
            </a:r>
            <a:r>
              <a:rPr lang="de-DE" sz="3200" dirty="0"/>
              <a:t> </a:t>
            </a:r>
            <a:r>
              <a:rPr lang="de-DE" sz="3200" dirty="0" err="1"/>
              <a:t>ve</a:t>
            </a:r>
            <a:r>
              <a:rPr lang="de-DE" sz="3200" dirty="0"/>
              <a:t> </a:t>
            </a:r>
            <a:r>
              <a:rPr lang="de-DE" sz="32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ruhunu</a:t>
            </a:r>
            <a:r>
              <a:rPr lang="de-DE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32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teslim</a:t>
            </a:r>
            <a:r>
              <a:rPr lang="de-DE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32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etti</a:t>
            </a:r>
            <a:r>
              <a:rPr lang="de-DE" sz="3200" dirty="0" smtClean="0"/>
              <a:t>...«</a:t>
            </a:r>
            <a:r>
              <a:rPr lang="tr-TR" sz="3200" dirty="0" smtClean="0"/>
              <a:t> </a:t>
            </a:r>
            <a:endParaRPr lang="de-DE" sz="3200" dirty="0" smtClean="0"/>
          </a:p>
          <a:p>
            <a:r>
              <a:rPr lang="sv-SE" sz="3200" dirty="0" smtClean="0"/>
              <a:t>(</a:t>
            </a:r>
            <a:r>
              <a:rPr lang="sv-SE" sz="3200" dirty="0"/>
              <a:t>Matta 27:26-56)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5632606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 smtClean="0"/>
              <a:t>Hz</a:t>
            </a:r>
            <a:r>
              <a:rPr lang="de-DE" sz="2400" b="1" i="0" dirty="0"/>
              <a:t>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/>
              <a:t>Allah'ın</a:t>
            </a:r>
            <a:r>
              <a:rPr lang="de-DE" sz="2400" b="1" i="0" dirty="0"/>
              <a:t> </a:t>
            </a:r>
            <a:r>
              <a:rPr lang="de-DE" sz="2400" b="1" i="0" dirty="0" err="1"/>
              <a:t>huzuruna</a:t>
            </a:r>
            <a:r>
              <a:rPr lang="de-DE" sz="2400" b="1" i="0" dirty="0"/>
              <a:t> </a:t>
            </a:r>
            <a:r>
              <a:rPr lang="de-DE" sz="2400" b="1" i="0" dirty="0" err="1"/>
              <a:t>çıkmadan</a:t>
            </a:r>
            <a:r>
              <a:rPr lang="de-DE" sz="2400" b="1" i="0" dirty="0"/>
              <a:t> </a:t>
            </a:r>
            <a:r>
              <a:rPr lang="de-DE" sz="2400" b="1" i="0" dirty="0" err="1"/>
              <a:t>önceki</a:t>
            </a:r>
            <a:r>
              <a:rPr lang="de-DE" sz="2400" b="1" i="0" dirty="0"/>
              <a:t> </a:t>
            </a:r>
            <a:r>
              <a:rPr lang="de-DE" sz="2400" b="1" i="0" dirty="0" err="1"/>
              <a:t>ölümünü</a:t>
            </a:r>
            <a:r>
              <a:rPr lang="de-DE" sz="2400" b="1" i="0" dirty="0"/>
              <a:t>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err="1"/>
              <a:t>edip</a:t>
            </a:r>
            <a:r>
              <a:rPr lang="de-DE" sz="2400" b="1" i="0" dirty="0"/>
              <a:t> </a:t>
            </a:r>
            <a:r>
              <a:rPr lang="de-DE" sz="2400" b="1" i="0" dirty="0" err="1"/>
              <a:t>kanıtlayan</a:t>
            </a:r>
            <a:r>
              <a:rPr lang="de-DE" sz="2400" b="1" i="0" dirty="0"/>
              <a:t> </a:t>
            </a:r>
            <a:r>
              <a:rPr lang="de-DE" sz="2400" b="1" i="0" dirty="0" err="1"/>
              <a:t>kaynaklar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tr-TR" b="0" dirty="0" smtClean="0"/>
              <a:t>İncil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1916832"/>
            <a:ext cx="784887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b="1" dirty="0"/>
              <a:t>7. </a:t>
            </a:r>
            <a:r>
              <a:rPr lang="de-DE" sz="4400" b="1" dirty="0" err="1"/>
              <a:t>Şahit</a:t>
            </a:r>
            <a:r>
              <a:rPr lang="de-DE" sz="4400" b="1" dirty="0"/>
              <a:t>: </a:t>
            </a:r>
            <a:r>
              <a:rPr lang="de-DE" sz="4400" b="1" dirty="0" err="1"/>
              <a:t>Havari</a:t>
            </a:r>
            <a:r>
              <a:rPr lang="de-DE" sz="4400" b="1" dirty="0"/>
              <a:t> </a:t>
            </a:r>
            <a:r>
              <a:rPr lang="de-DE" sz="4400" b="1" dirty="0" err="1"/>
              <a:t>Yuhanna</a:t>
            </a:r>
            <a:r>
              <a:rPr lang="de-DE" sz="4400" b="1" dirty="0"/>
              <a:t> </a:t>
            </a:r>
            <a:endParaRPr lang="de-DE" sz="4400" b="1" dirty="0" smtClean="0"/>
          </a:p>
          <a:p>
            <a:endParaRPr lang="tr-TR" sz="4400" b="1" dirty="0" smtClean="0"/>
          </a:p>
          <a:p>
            <a:r>
              <a:rPr lang="de-DE" sz="2800" dirty="0" smtClean="0"/>
              <a:t>… „</a:t>
            </a:r>
            <a:r>
              <a:rPr lang="de-DE" sz="2800" dirty="0" err="1" smtClean="0"/>
              <a:t>Orada</a:t>
            </a:r>
            <a:r>
              <a:rPr lang="de-DE" sz="2800" dirty="0" smtClean="0"/>
              <a:t> </a:t>
            </a:r>
            <a:r>
              <a:rPr lang="de-DE" sz="2800" dirty="0" err="1"/>
              <a:t>O'nu</a:t>
            </a:r>
            <a:r>
              <a:rPr lang="de-DE" sz="2800" dirty="0"/>
              <a:t> </a:t>
            </a:r>
            <a:r>
              <a:rPr lang="de-DE" sz="2800" dirty="0" err="1"/>
              <a:t>çarmıha</a:t>
            </a:r>
            <a:r>
              <a:rPr lang="de-DE" sz="2800" dirty="0"/>
              <a:t> </a:t>
            </a:r>
            <a:r>
              <a:rPr lang="de-DE" sz="2800" dirty="0" err="1"/>
              <a:t>gerdiler</a:t>
            </a:r>
            <a:r>
              <a:rPr lang="de-DE" sz="2800" dirty="0" smtClean="0"/>
              <a:t>...« </a:t>
            </a:r>
            <a:r>
              <a:rPr lang="de-DE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"</a:t>
            </a:r>
            <a:r>
              <a:rPr lang="de-DE" sz="2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Tamamlandı</a:t>
            </a:r>
            <a:r>
              <a:rPr lang="de-DE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!" </a:t>
            </a:r>
            <a:r>
              <a:rPr lang="de-DE" sz="2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dedi</a:t>
            </a:r>
            <a:r>
              <a:rPr lang="de-DE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ve</a:t>
            </a:r>
            <a:r>
              <a:rPr lang="de-DE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başını</a:t>
            </a:r>
            <a:r>
              <a:rPr lang="tr-TR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eğerek</a:t>
            </a:r>
            <a:r>
              <a:rPr lang="de-DE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ruhunu</a:t>
            </a:r>
            <a:r>
              <a:rPr lang="de-DE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teslim</a:t>
            </a:r>
            <a:r>
              <a:rPr lang="de-DE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etti</a:t>
            </a:r>
            <a:r>
              <a:rPr lang="de-DE" sz="2800" dirty="0"/>
              <a:t>..." "...</a:t>
            </a:r>
            <a:r>
              <a:rPr lang="de-DE" sz="2800" dirty="0" err="1" smtClean="0"/>
              <a:t>Ama</a:t>
            </a:r>
            <a:r>
              <a:rPr lang="tr-TR" sz="2800" dirty="0" smtClean="0"/>
              <a:t> </a:t>
            </a:r>
            <a:r>
              <a:rPr lang="de-DE" sz="2800" dirty="0" err="1" smtClean="0"/>
              <a:t>İsa'ya</a:t>
            </a:r>
            <a:r>
              <a:rPr lang="de-DE" sz="2800" dirty="0" smtClean="0"/>
              <a:t> </a:t>
            </a:r>
            <a:r>
              <a:rPr lang="de-DE" sz="2800" dirty="0" err="1"/>
              <a:t>gelince</a:t>
            </a:r>
            <a:r>
              <a:rPr lang="de-DE" sz="2800" dirty="0"/>
              <a:t> </a:t>
            </a:r>
            <a:r>
              <a:rPr lang="de-DE" sz="2800" dirty="0" err="1"/>
              <a:t>O'nun</a:t>
            </a:r>
            <a:r>
              <a:rPr lang="de-DE" sz="2800" dirty="0"/>
              <a:t> </a:t>
            </a:r>
            <a:r>
              <a:rPr lang="de-DE" sz="2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ölmüş</a:t>
            </a:r>
            <a:r>
              <a:rPr lang="de-DE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olduğunu</a:t>
            </a:r>
            <a:r>
              <a:rPr lang="tr-TR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gördüler</a:t>
            </a:r>
            <a:r>
              <a:rPr lang="de-DE" sz="2800" dirty="0"/>
              <a:t>. </a:t>
            </a:r>
            <a:r>
              <a:rPr lang="de-DE" sz="2800" dirty="0" err="1"/>
              <a:t>Onun</a:t>
            </a:r>
            <a:r>
              <a:rPr lang="de-DE" sz="2800" dirty="0"/>
              <a:t> </a:t>
            </a:r>
            <a:r>
              <a:rPr lang="de-DE" sz="2800" dirty="0" err="1"/>
              <a:t>için</a:t>
            </a:r>
            <a:r>
              <a:rPr lang="de-DE" sz="2800" dirty="0"/>
              <a:t> </a:t>
            </a:r>
            <a:r>
              <a:rPr lang="de-DE" sz="2800" dirty="0" err="1" smtClean="0"/>
              <a:t>bacaklarını</a:t>
            </a:r>
            <a:r>
              <a:rPr lang="tr-TR" sz="2800" dirty="0" smtClean="0"/>
              <a:t> </a:t>
            </a:r>
            <a:r>
              <a:rPr lang="de-DE" sz="2800" dirty="0" err="1" smtClean="0"/>
              <a:t>kırmadılar</a:t>
            </a:r>
            <a:r>
              <a:rPr lang="de-DE" sz="2800" dirty="0"/>
              <a:t>. </a:t>
            </a:r>
            <a:r>
              <a:rPr lang="de-DE" sz="2800" dirty="0" err="1"/>
              <a:t>Bununla</a:t>
            </a:r>
            <a:r>
              <a:rPr lang="de-DE" sz="2800" dirty="0"/>
              <a:t> </a:t>
            </a:r>
            <a:r>
              <a:rPr lang="de-DE" sz="2800" dirty="0" err="1"/>
              <a:t>birlikte</a:t>
            </a:r>
            <a:r>
              <a:rPr lang="de-DE" sz="2800" dirty="0"/>
              <a:t>, </a:t>
            </a:r>
            <a:r>
              <a:rPr lang="de-DE" sz="2800" dirty="0" err="1" smtClean="0"/>
              <a:t>askerlerden</a:t>
            </a:r>
            <a:r>
              <a:rPr lang="tr-TR" sz="2800" dirty="0" smtClean="0"/>
              <a:t> </a:t>
            </a:r>
            <a:r>
              <a:rPr lang="de-DE" sz="2800" dirty="0" err="1" smtClean="0"/>
              <a:t>biri</a:t>
            </a:r>
            <a:r>
              <a:rPr lang="de-DE" sz="2800" dirty="0" smtClean="0"/>
              <a:t> </a:t>
            </a:r>
            <a:r>
              <a:rPr lang="de-DE" sz="2800" dirty="0" err="1"/>
              <a:t>O'nun</a:t>
            </a:r>
            <a:r>
              <a:rPr lang="de-DE" sz="2800" dirty="0"/>
              <a:t> </a:t>
            </a:r>
            <a:r>
              <a:rPr lang="de-DE" sz="2800" dirty="0" err="1"/>
              <a:t>böğrünü</a:t>
            </a:r>
            <a:r>
              <a:rPr lang="de-DE" sz="2800" dirty="0"/>
              <a:t> </a:t>
            </a:r>
            <a:r>
              <a:rPr lang="de-DE" sz="2800" dirty="0" err="1"/>
              <a:t>mızrakla</a:t>
            </a:r>
            <a:r>
              <a:rPr lang="de-DE" sz="2800" dirty="0"/>
              <a:t> </a:t>
            </a:r>
            <a:r>
              <a:rPr lang="de-DE" sz="2800" dirty="0" err="1" smtClean="0"/>
              <a:t>deldi</a:t>
            </a:r>
            <a:r>
              <a:rPr lang="de-DE" sz="2800" dirty="0" smtClean="0"/>
              <a:t>.</a:t>
            </a:r>
            <a:r>
              <a:rPr lang="tr-TR" sz="2800" dirty="0" smtClean="0"/>
              <a:t> </a:t>
            </a:r>
            <a:r>
              <a:rPr lang="de-DE" sz="2800" dirty="0" err="1" smtClean="0"/>
              <a:t>Böğründen</a:t>
            </a:r>
            <a:r>
              <a:rPr lang="de-DE" sz="2800" dirty="0" smtClean="0"/>
              <a:t> </a:t>
            </a:r>
            <a:r>
              <a:rPr lang="de-DE" sz="2800" dirty="0" err="1"/>
              <a:t>hemen</a:t>
            </a:r>
            <a:r>
              <a:rPr lang="de-DE" sz="2800" dirty="0"/>
              <a:t> </a:t>
            </a:r>
            <a:r>
              <a:rPr lang="de-DE" sz="2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kan</a:t>
            </a:r>
            <a:r>
              <a:rPr lang="de-DE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ve</a:t>
            </a:r>
            <a:r>
              <a:rPr lang="de-DE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su</a:t>
            </a:r>
            <a:r>
              <a:rPr lang="de-DE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aktı</a:t>
            </a:r>
            <a:r>
              <a:rPr lang="de-DE" sz="2800" dirty="0" smtClean="0"/>
              <a:t>…«</a:t>
            </a:r>
            <a:r>
              <a:rPr lang="tr-TR" sz="2800" dirty="0" smtClean="0"/>
              <a:t> </a:t>
            </a:r>
            <a:r>
              <a:rPr lang="de-DE" sz="2800" dirty="0" smtClean="0"/>
              <a:t>(</a:t>
            </a:r>
            <a:r>
              <a:rPr lang="de-DE" sz="2800" dirty="0" err="1"/>
              <a:t>Yuhanna</a:t>
            </a:r>
            <a:r>
              <a:rPr lang="de-DE" sz="2800" dirty="0"/>
              <a:t> 19:16-35)</a:t>
            </a:r>
          </a:p>
        </p:txBody>
      </p:sp>
    </p:spTree>
    <p:extLst>
      <p:ext uri="{BB962C8B-B14F-4D97-AF65-F5344CB8AC3E}">
        <p14:creationId xmlns:p14="http://schemas.microsoft.com/office/powerpoint/2010/main" val="5921631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 smtClean="0"/>
              <a:t>Hz</a:t>
            </a:r>
            <a:r>
              <a:rPr lang="de-DE" sz="2400" b="1" i="0" dirty="0"/>
              <a:t>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/>
              <a:t>Allah'ın</a:t>
            </a:r>
            <a:r>
              <a:rPr lang="de-DE" sz="2400" b="1" i="0" dirty="0"/>
              <a:t> </a:t>
            </a:r>
            <a:r>
              <a:rPr lang="de-DE" sz="2400" b="1" i="0" dirty="0" err="1"/>
              <a:t>huzuruna</a:t>
            </a:r>
            <a:r>
              <a:rPr lang="de-DE" sz="2400" b="1" i="0" dirty="0"/>
              <a:t> </a:t>
            </a:r>
            <a:r>
              <a:rPr lang="de-DE" sz="2400" b="1" i="0" dirty="0" err="1"/>
              <a:t>çıkmadan</a:t>
            </a:r>
            <a:r>
              <a:rPr lang="de-DE" sz="2400" b="1" i="0" dirty="0"/>
              <a:t> </a:t>
            </a:r>
            <a:r>
              <a:rPr lang="de-DE" sz="2400" b="1" i="0" dirty="0" err="1"/>
              <a:t>önceki</a:t>
            </a:r>
            <a:r>
              <a:rPr lang="de-DE" sz="2400" b="1" i="0" dirty="0"/>
              <a:t> </a:t>
            </a:r>
            <a:r>
              <a:rPr lang="de-DE" sz="2400" b="1" i="0" dirty="0" err="1"/>
              <a:t>ölümünü</a:t>
            </a:r>
            <a:r>
              <a:rPr lang="de-DE" sz="2400" b="1" i="0" dirty="0"/>
              <a:t>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err="1"/>
              <a:t>edip</a:t>
            </a:r>
            <a:r>
              <a:rPr lang="de-DE" sz="2400" b="1" i="0" dirty="0"/>
              <a:t> </a:t>
            </a:r>
            <a:r>
              <a:rPr lang="de-DE" sz="2400" b="1" i="0" dirty="0" err="1"/>
              <a:t>kanıtlayan</a:t>
            </a:r>
            <a:r>
              <a:rPr lang="de-DE" sz="2400" b="1" i="0" dirty="0"/>
              <a:t> </a:t>
            </a:r>
            <a:r>
              <a:rPr lang="de-DE" sz="2400" b="1" i="0" dirty="0" err="1"/>
              <a:t>kaynaklar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tr-TR" b="0" dirty="0" smtClean="0"/>
              <a:t>İncil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1916832"/>
            <a:ext cx="784887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/>
              <a:t>8. </a:t>
            </a:r>
            <a:r>
              <a:rPr lang="de-DE" sz="4000" b="1" dirty="0" err="1"/>
              <a:t>Şahit</a:t>
            </a:r>
            <a:r>
              <a:rPr lang="de-DE" sz="4000" b="1" dirty="0"/>
              <a:t>; </a:t>
            </a:r>
            <a:r>
              <a:rPr lang="de-DE" sz="4000" b="1" dirty="0" err="1"/>
              <a:t>Havari</a:t>
            </a:r>
            <a:r>
              <a:rPr lang="de-DE" sz="4000" b="1" dirty="0"/>
              <a:t> </a:t>
            </a:r>
            <a:r>
              <a:rPr lang="de-DE" sz="4000" b="1" dirty="0" smtClean="0"/>
              <a:t>Petrus</a:t>
            </a:r>
          </a:p>
          <a:p>
            <a:endParaRPr lang="tr-TR" sz="4000" b="1" dirty="0" smtClean="0"/>
          </a:p>
          <a:p>
            <a:r>
              <a:rPr lang="de-DE" sz="3600" dirty="0" smtClean="0"/>
              <a:t>… </a:t>
            </a:r>
            <a:r>
              <a:rPr lang="de-DE" sz="3600" dirty="0" err="1" smtClean="0"/>
              <a:t>elinze</a:t>
            </a:r>
            <a:r>
              <a:rPr lang="de-DE" sz="3600" dirty="0" smtClean="0"/>
              <a:t> </a:t>
            </a:r>
            <a:r>
              <a:rPr lang="de-DE" sz="3600" dirty="0" err="1"/>
              <a:t>teslim</a:t>
            </a:r>
            <a:r>
              <a:rPr lang="de-DE" sz="3600" dirty="0"/>
              <a:t> </a:t>
            </a:r>
            <a:r>
              <a:rPr lang="de-DE" sz="3600" dirty="0" err="1" smtClean="0"/>
              <a:t>edilen</a:t>
            </a:r>
            <a:r>
              <a:rPr lang="tr-TR" sz="3600" dirty="0" smtClean="0"/>
              <a:t> </a:t>
            </a:r>
            <a:r>
              <a:rPr lang="de-DE" sz="3600" dirty="0" err="1" smtClean="0"/>
              <a:t>bu</a:t>
            </a:r>
            <a:r>
              <a:rPr lang="de-DE" sz="3600" dirty="0" smtClean="0"/>
              <a:t> </a:t>
            </a:r>
            <a:r>
              <a:rPr lang="de-DE" sz="3600" dirty="0" err="1"/>
              <a:t>adımı</a:t>
            </a:r>
            <a:r>
              <a:rPr lang="de-DE" sz="3600" dirty="0"/>
              <a:t>, </a:t>
            </a:r>
            <a:r>
              <a:rPr lang="de-DE" sz="3600" dirty="0" err="1"/>
              <a:t>yasa</a:t>
            </a:r>
            <a:r>
              <a:rPr lang="de-DE" sz="3600" dirty="0"/>
              <a:t> </a:t>
            </a:r>
            <a:r>
              <a:rPr lang="de-DE" sz="3600" dirty="0" err="1" smtClean="0"/>
              <a:t>tanımaz</a:t>
            </a:r>
            <a:r>
              <a:rPr lang="tr-TR" sz="3600" dirty="0" smtClean="0"/>
              <a:t> </a:t>
            </a:r>
            <a:r>
              <a:rPr lang="de-DE" sz="3600" dirty="0" err="1" smtClean="0"/>
              <a:t>kişilerin</a:t>
            </a:r>
            <a:r>
              <a:rPr lang="de-DE" sz="3600" dirty="0" smtClean="0"/>
              <a:t> </a:t>
            </a:r>
            <a:r>
              <a:rPr lang="de-DE" sz="3600" dirty="0" err="1" smtClean="0"/>
              <a:t>eliyle</a:t>
            </a:r>
            <a:r>
              <a:rPr lang="tr-TR" sz="3600" dirty="0" smtClean="0"/>
              <a:t> </a:t>
            </a:r>
            <a:r>
              <a:rPr lang="de-DE" sz="3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çarmıha</a:t>
            </a:r>
            <a:r>
              <a:rPr lang="de-DE" sz="3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3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çivileyip</a:t>
            </a:r>
            <a:r>
              <a:rPr lang="de-DE" sz="3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3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öldürdünüz</a:t>
            </a:r>
            <a:r>
              <a:rPr lang="de-DE" sz="3600" dirty="0"/>
              <a:t>....</a:t>
            </a:r>
            <a:r>
              <a:rPr lang="de-DE" sz="3600" dirty="0" err="1" smtClean="0"/>
              <a:t>Tanrı</a:t>
            </a:r>
            <a:r>
              <a:rPr lang="de-DE" sz="3600" dirty="0" smtClean="0"/>
              <a:t>,</a:t>
            </a:r>
            <a:r>
              <a:rPr lang="tr-TR" sz="3600" dirty="0" smtClean="0"/>
              <a:t> </a:t>
            </a:r>
            <a:r>
              <a:rPr lang="de-DE" sz="3600" dirty="0" err="1" smtClean="0"/>
              <a:t>İsa'yı</a:t>
            </a:r>
            <a:r>
              <a:rPr lang="de-DE" sz="3600" dirty="0" smtClean="0"/>
              <a:t> </a:t>
            </a:r>
            <a:r>
              <a:rPr lang="de-DE" sz="3600" dirty="0" err="1"/>
              <a:t>ölümden</a:t>
            </a:r>
            <a:r>
              <a:rPr lang="de-DE" sz="3600" dirty="0"/>
              <a:t> </a:t>
            </a:r>
            <a:r>
              <a:rPr lang="de-DE" sz="36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diriltti</a:t>
            </a:r>
            <a:r>
              <a:rPr lang="de-DE" sz="3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3600" dirty="0" err="1"/>
              <a:t>ve</a:t>
            </a:r>
            <a:r>
              <a:rPr lang="de-DE" sz="3600" dirty="0"/>
              <a:t> </a:t>
            </a:r>
            <a:r>
              <a:rPr lang="de-DE" sz="3600" dirty="0" err="1"/>
              <a:t>biz</a:t>
            </a:r>
            <a:r>
              <a:rPr lang="de-DE" sz="3600" dirty="0"/>
              <a:t> </a:t>
            </a:r>
            <a:r>
              <a:rPr lang="de-DE" sz="3600" dirty="0" err="1" smtClean="0"/>
              <a:t>hepimiz</a:t>
            </a:r>
            <a:r>
              <a:rPr lang="tr-TR" sz="3600" dirty="0" smtClean="0"/>
              <a:t> </a:t>
            </a:r>
            <a:r>
              <a:rPr lang="de-DE" sz="3600" dirty="0" err="1" smtClean="0"/>
              <a:t>bunun</a:t>
            </a:r>
            <a:r>
              <a:rPr lang="de-DE" sz="3600" dirty="0" smtClean="0"/>
              <a:t> </a:t>
            </a:r>
            <a:r>
              <a:rPr lang="de-DE" sz="3600" dirty="0" err="1"/>
              <a:t>tanıklarıyız</a:t>
            </a:r>
            <a:r>
              <a:rPr lang="de-DE" sz="3600" dirty="0" smtClean="0"/>
              <a:t>.«</a:t>
            </a:r>
            <a:r>
              <a:rPr lang="tr-TR" sz="3600" dirty="0" smtClean="0"/>
              <a:t> </a:t>
            </a:r>
            <a:r>
              <a:rPr lang="de-DE" sz="3600" dirty="0" smtClean="0"/>
              <a:t>(</a:t>
            </a:r>
            <a:r>
              <a:rPr lang="de-DE" sz="3600" dirty="0" err="1"/>
              <a:t>Elçilerin</a:t>
            </a:r>
            <a:r>
              <a:rPr lang="de-DE" sz="3600" dirty="0"/>
              <a:t> </a:t>
            </a:r>
            <a:r>
              <a:rPr lang="de-DE" sz="3600" dirty="0" err="1"/>
              <a:t>İşleri</a:t>
            </a:r>
            <a:r>
              <a:rPr lang="de-DE" sz="3600" dirty="0"/>
              <a:t> 2:22-31)</a:t>
            </a:r>
          </a:p>
        </p:txBody>
      </p:sp>
    </p:spTree>
    <p:extLst>
      <p:ext uri="{BB962C8B-B14F-4D97-AF65-F5344CB8AC3E}">
        <p14:creationId xmlns:p14="http://schemas.microsoft.com/office/powerpoint/2010/main" val="4451104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 smtClean="0"/>
              <a:t>Hz</a:t>
            </a:r>
            <a:r>
              <a:rPr lang="de-DE" sz="2400" b="1" i="0" dirty="0"/>
              <a:t>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/>
              <a:t>Allah'ın</a:t>
            </a:r>
            <a:r>
              <a:rPr lang="de-DE" sz="2400" b="1" i="0" dirty="0"/>
              <a:t> </a:t>
            </a:r>
            <a:r>
              <a:rPr lang="de-DE" sz="2400" b="1" i="0" dirty="0" err="1"/>
              <a:t>huzuruna</a:t>
            </a:r>
            <a:r>
              <a:rPr lang="de-DE" sz="2400" b="1" i="0" dirty="0"/>
              <a:t> </a:t>
            </a:r>
            <a:r>
              <a:rPr lang="de-DE" sz="2400" b="1" i="0" dirty="0" err="1"/>
              <a:t>çıkmadan</a:t>
            </a:r>
            <a:r>
              <a:rPr lang="de-DE" sz="2400" b="1" i="0" dirty="0"/>
              <a:t> </a:t>
            </a:r>
            <a:r>
              <a:rPr lang="de-DE" sz="2400" b="1" i="0" dirty="0" err="1"/>
              <a:t>önceki</a:t>
            </a:r>
            <a:r>
              <a:rPr lang="de-DE" sz="2400" b="1" i="0" dirty="0"/>
              <a:t> </a:t>
            </a:r>
            <a:r>
              <a:rPr lang="de-DE" sz="2400" b="1" i="0" dirty="0" err="1"/>
              <a:t>ölümünü</a:t>
            </a:r>
            <a:r>
              <a:rPr lang="de-DE" sz="2400" b="1" i="0" dirty="0"/>
              <a:t>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err="1"/>
              <a:t>edip</a:t>
            </a:r>
            <a:r>
              <a:rPr lang="de-DE" sz="2400" b="1" i="0" dirty="0"/>
              <a:t> </a:t>
            </a:r>
            <a:r>
              <a:rPr lang="de-DE" sz="2400" b="1" i="0" dirty="0" err="1"/>
              <a:t>kanıtlayan</a:t>
            </a:r>
            <a:r>
              <a:rPr lang="de-DE" sz="2400" b="1" i="0" dirty="0"/>
              <a:t> </a:t>
            </a:r>
            <a:r>
              <a:rPr lang="de-DE" sz="2400" b="1" i="0" dirty="0" err="1"/>
              <a:t>kaynaklar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de-DE" b="0" dirty="0" err="1" smtClean="0"/>
              <a:t>Yahudi</a:t>
            </a:r>
            <a:r>
              <a:rPr lang="de-DE" b="0" dirty="0" err="1"/>
              <a:t>-</a:t>
            </a:r>
            <a:r>
              <a:rPr lang="de-DE" b="0" dirty="0" err="1" smtClean="0"/>
              <a:t>Romalı</a:t>
            </a:r>
            <a:r>
              <a:rPr lang="de-DE" b="0" dirty="0" smtClean="0"/>
              <a:t> </a:t>
            </a:r>
            <a:r>
              <a:rPr lang="de-DE" b="0" dirty="0" err="1" smtClean="0"/>
              <a:t>Tarihçi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1916832"/>
            <a:ext cx="78488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9. </a:t>
            </a:r>
            <a:r>
              <a:rPr lang="de-DE" sz="3600" b="1" dirty="0" err="1"/>
              <a:t>Şahit</a:t>
            </a:r>
            <a:r>
              <a:rPr lang="de-DE" sz="3600" b="1" dirty="0"/>
              <a:t>: </a:t>
            </a:r>
            <a:r>
              <a:rPr lang="de-DE" sz="3600" b="1" dirty="0" smtClean="0"/>
              <a:t>Flavius </a:t>
            </a:r>
            <a:r>
              <a:rPr lang="de-DE" sz="3600" b="1" dirty="0" err="1" smtClean="0"/>
              <a:t>Yosefus</a:t>
            </a:r>
            <a:r>
              <a:rPr lang="tr-TR" sz="3600" b="1" dirty="0" smtClean="0"/>
              <a:t> </a:t>
            </a:r>
            <a:r>
              <a:rPr lang="de-DE" sz="2800" dirty="0" smtClean="0"/>
              <a:t>(</a:t>
            </a:r>
            <a:r>
              <a:rPr lang="de-DE" sz="2800" dirty="0" err="1" smtClean="0"/>
              <a:t>doğ.M.s</a:t>
            </a:r>
            <a:r>
              <a:rPr lang="de-DE" sz="2800" dirty="0"/>
              <a:t>. 37) </a:t>
            </a:r>
            <a:endParaRPr lang="de-DE" sz="2800" dirty="0" smtClean="0"/>
          </a:p>
          <a:p>
            <a:endParaRPr lang="tr-TR" sz="3200" dirty="0" smtClean="0"/>
          </a:p>
          <a:p>
            <a:r>
              <a:rPr lang="de-DE" sz="2800" dirty="0" smtClean="0"/>
              <a:t>… Pilatus </a:t>
            </a:r>
            <a:r>
              <a:rPr lang="de-DE" sz="2800" dirty="0" err="1"/>
              <a:t>halkımızın</a:t>
            </a:r>
            <a:r>
              <a:rPr lang="de-DE" sz="2800" dirty="0"/>
              <a:t> </a:t>
            </a:r>
            <a:r>
              <a:rPr lang="de-DE" sz="2800" dirty="0" err="1"/>
              <a:t>yetkililerine</a:t>
            </a:r>
            <a:r>
              <a:rPr lang="de-DE" sz="2800" dirty="0"/>
              <a:t> </a:t>
            </a:r>
            <a:r>
              <a:rPr lang="de-DE" sz="2800" dirty="0" err="1" smtClean="0"/>
              <a:t>uyarak</a:t>
            </a:r>
            <a:r>
              <a:rPr lang="de-DE" sz="2800" dirty="0" smtClean="0"/>
              <a:t> </a:t>
            </a:r>
            <a:r>
              <a:rPr lang="de-DE" sz="2800" dirty="0" err="1" smtClean="0"/>
              <a:t>onu</a:t>
            </a:r>
            <a:r>
              <a:rPr lang="de-DE" sz="2800" dirty="0" smtClean="0"/>
              <a:t> </a:t>
            </a:r>
            <a:r>
              <a:rPr lang="de-DE" sz="2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çarmıhtaki</a:t>
            </a:r>
            <a:r>
              <a:rPr lang="de-DE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ölüme</a:t>
            </a:r>
            <a:r>
              <a:rPr lang="de-DE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mahkum</a:t>
            </a:r>
            <a:r>
              <a:rPr lang="de-DE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 smtClean="0"/>
              <a:t>ettiği</a:t>
            </a:r>
            <a:r>
              <a:rPr lang="de-DE" sz="2800" dirty="0" smtClean="0"/>
              <a:t> </a:t>
            </a:r>
            <a:r>
              <a:rPr lang="de-DE" sz="2800" dirty="0" err="1" smtClean="0"/>
              <a:t>halde</a:t>
            </a:r>
            <a:r>
              <a:rPr lang="de-DE" sz="2800" dirty="0" smtClean="0"/>
              <a:t> </a:t>
            </a:r>
            <a:r>
              <a:rPr lang="de-DE" sz="2800" dirty="0" err="1"/>
              <a:t>taraftarları</a:t>
            </a:r>
            <a:r>
              <a:rPr lang="de-DE" sz="2800" dirty="0"/>
              <a:t> </a:t>
            </a:r>
            <a:r>
              <a:rPr lang="de-DE" sz="2800" dirty="0" err="1"/>
              <a:t>ona</a:t>
            </a:r>
            <a:r>
              <a:rPr lang="de-DE" sz="2800" dirty="0"/>
              <a:t> </a:t>
            </a:r>
            <a:r>
              <a:rPr lang="de-DE" sz="2800" dirty="0" err="1"/>
              <a:t>sadık</a:t>
            </a:r>
            <a:r>
              <a:rPr lang="de-DE" sz="2800" dirty="0"/>
              <a:t> </a:t>
            </a:r>
            <a:r>
              <a:rPr lang="de-DE" sz="2800" dirty="0" err="1" smtClean="0"/>
              <a:t>kaldılar</a:t>
            </a:r>
            <a:r>
              <a:rPr lang="de-DE" sz="2800" dirty="0" smtClean="0"/>
              <a:t>. </a:t>
            </a:r>
            <a:r>
              <a:rPr lang="de-DE" sz="2800" dirty="0" err="1" smtClean="0"/>
              <a:t>Çünkü</a:t>
            </a:r>
            <a:r>
              <a:rPr lang="de-DE" sz="2800" dirty="0"/>
              <a:t>, </a:t>
            </a:r>
            <a:r>
              <a:rPr lang="de-DE" sz="2800" dirty="0" err="1"/>
              <a:t>Tanrı</a:t>
            </a:r>
            <a:r>
              <a:rPr lang="de-DE" sz="2800" dirty="0"/>
              <a:t> </a:t>
            </a:r>
            <a:r>
              <a:rPr lang="de-DE" sz="2800" dirty="0" err="1"/>
              <a:t>tarafından</a:t>
            </a:r>
            <a:r>
              <a:rPr lang="de-DE" sz="2800" dirty="0"/>
              <a:t> </a:t>
            </a:r>
            <a:r>
              <a:rPr lang="de-DE" sz="2800" dirty="0" err="1"/>
              <a:t>vahiy</a:t>
            </a:r>
            <a:r>
              <a:rPr lang="de-DE" sz="2800" dirty="0"/>
              <a:t> </a:t>
            </a:r>
            <a:r>
              <a:rPr lang="de-DE" sz="2800" dirty="0" err="1" smtClean="0"/>
              <a:t>alan</a:t>
            </a:r>
            <a:r>
              <a:rPr lang="de-DE" sz="2800" dirty="0" smtClean="0"/>
              <a:t> </a:t>
            </a:r>
            <a:r>
              <a:rPr lang="de-DE" sz="2800" dirty="0" err="1" smtClean="0"/>
              <a:t>peygamberler</a:t>
            </a:r>
            <a:r>
              <a:rPr lang="de-DE" sz="2800" dirty="0" smtClean="0"/>
              <a:t> </a:t>
            </a:r>
            <a:r>
              <a:rPr lang="de-DE" sz="2800" dirty="0" err="1"/>
              <a:t>ona</a:t>
            </a:r>
            <a:r>
              <a:rPr lang="de-DE" sz="2800" dirty="0"/>
              <a:t> </a:t>
            </a:r>
            <a:r>
              <a:rPr lang="de-DE" sz="2800" dirty="0" err="1"/>
              <a:t>ilişkin</a:t>
            </a:r>
            <a:r>
              <a:rPr lang="de-DE" sz="2800" dirty="0"/>
              <a:t> </a:t>
            </a:r>
            <a:r>
              <a:rPr lang="de-DE" sz="2800" dirty="0" err="1"/>
              <a:t>birçok</a:t>
            </a:r>
            <a:r>
              <a:rPr lang="de-DE" sz="2800" dirty="0"/>
              <a:t> </a:t>
            </a:r>
            <a:r>
              <a:rPr lang="de-DE" sz="2800" dirty="0" err="1" smtClean="0"/>
              <a:t>sözü</a:t>
            </a:r>
            <a:r>
              <a:rPr lang="de-DE" sz="2800" dirty="0" smtClean="0"/>
              <a:t> </a:t>
            </a:r>
            <a:r>
              <a:rPr lang="de-DE" sz="2800" dirty="0" err="1" smtClean="0"/>
              <a:t>daha</a:t>
            </a:r>
            <a:r>
              <a:rPr lang="de-DE" sz="2800" dirty="0" smtClean="0"/>
              <a:t> </a:t>
            </a:r>
            <a:r>
              <a:rPr lang="de-DE" sz="2800" dirty="0" err="1"/>
              <a:t>önceden</a:t>
            </a:r>
            <a:r>
              <a:rPr lang="de-DE" sz="2800" dirty="0"/>
              <a:t> </a:t>
            </a:r>
            <a:r>
              <a:rPr lang="de-DE" sz="2800" dirty="0" err="1"/>
              <a:t>söyledikleri</a:t>
            </a:r>
            <a:r>
              <a:rPr lang="de-DE" sz="2800" dirty="0"/>
              <a:t> </a:t>
            </a:r>
            <a:r>
              <a:rPr lang="de-DE" sz="2800" dirty="0" err="1"/>
              <a:t>gibi</a:t>
            </a:r>
            <a:r>
              <a:rPr lang="de-DE" sz="2800" dirty="0"/>
              <a:t> </a:t>
            </a:r>
            <a:r>
              <a:rPr lang="de-DE" sz="2800" dirty="0" err="1" smtClean="0"/>
              <a:t>Mesih</a:t>
            </a:r>
            <a:r>
              <a:rPr lang="de-DE" sz="2800" dirty="0" smtClean="0"/>
              <a:t> </a:t>
            </a:r>
            <a:r>
              <a:rPr lang="de-DE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üçüncü</a:t>
            </a:r>
            <a:r>
              <a:rPr lang="de-DE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gün</a:t>
            </a:r>
            <a:r>
              <a:rPr lang="de-DE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onlara</a:t>
            </a:r>
            <a:r>
              <a:rPr lang="de-DE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sağ</a:t>
            </a:r>
            <a:r>
              <a:rPr lang="de-DE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olarak</a:t>
            </a:r>
            <a:r>
              <a:rPr lang="de-DE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göründü</a:t>
            </a:r>
            <a:r>
              <a:rPr lang="de-DE" sz="2800" dirty="0" smtClean="0"/>
              <a:t>. …„ (</a:t>
            </a:r>
            <a:r>
              <a:rPr lang="de-DE" sz="2800" dirty="0" err="1"/>
              <a:t>Asarıatika</a:t>
            </a:r>
            <a:r>
              <a:rPr lang="de-DE" sz="2800" dirty="0"/>
              <a:t> XVIII </a:t>
            </a:r>
            <a:r>
              <a:rPr lang="de-DE" sz="2800" dirty="0" smtClean="0"/>
              <a:t>3,3)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655861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 smtClean="0"/>
              <a:t>Hz</a:t>
            </a:r>
            <a:r>
              <a:rPr lang="de-DE" sz="2400" b="1" i="0" dirty="0"/>
              <a:t>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/>
              <a:t>Allah'ın</a:t>
            </a:r>
            <a:r>
              <a:rPr lang="de-DE" sz="2400" b="1" i="0" dirty="0"/>
              <a:t> </a:t>
            </a:r>
            <a:r>
              <a:rPr lang="de-DE" sz="2400" b="1" i="0" dirty="0" err="1"/>
              <a:t>huzuruna</a:t>
            </a:r>
            <a:r>
              <a:rPr lang="de-DE" sz="2400" b="1" i="0" dirty="0"/>
              <a:t> </a:t>
            </a:r>
            <a:r>
              <a:rPr lang="de-DE" sz="2400" b="1" i="0" dirty="0" err="1"/>
              <a:t>çıkmadan</a:t>
            </a:r>
            <a:r>
              <a:rPr lang="de-DE" sz="2400" b="1" i="0" dirty="0"/>
              <a:t> </a:t>
            </a:r>
            <a:r>
              <a:rPr lang="de-DE" sz="2400" b="1" i="0" dirty="0" err="1"/>
              <a:t>önceki</a:t>
            </a:r>
            <a:r>
              <a:rPr lang="de-DE" sz="2400" b="1" i="0" dirty="0"/>
              <a:t> </a:t>
            </a:r>
            <a:r>
              <a:rPr lang="de-DE" sz="2400" b="1" i="0" dirty="0" err="1"/>
              <a:t>ölümünü</a:t>
            </a:r>
            <a:r>
              <a:rPr lang="de-DE" sz="2400" b="1" i="0" dirty="0"/>
              <a:t>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err="1"/>
              <a:t>edip</a:t>
            </a:r>
            <a:r>
              <a:rPr lang="de-DE" sz="2400" b="1" i="0" dirty="0"/>
              <a:t> </a:t>
            </a:r>
            <a:r>
              <a:rPr lang="de-DE" sz="2400" b="1" i="0" dirty="0" err="1"/>
              <a:t>kanıtlayan</a:t>
            </a:r>
            <a:r>
              <a:rPr lang="de-DE" sz="2400" b="1" i="0" dirty="0"/>
              <a:t> </a:t>
            </a:r>
            <a:r>
              <a:rPr lang="de-DE" sz="2400" b="1" i="0" dirty="0" err="1"/>
              <a:t>kaynaklar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de-DE" b="0" dirty="0" err="1" smtClean="0"/>
              <a:t>Romalı</a:t>
            </a:r>
            <a:r>
              <a:rPr lang="de-DE" b="0" dirty="0" smtClean="0"/>
              <a:t> </a:t>
            </a:r>
            <a:r>
              <a:rPr lang="de-DE" b="0" dirty="0" err="1" smtClean="0"/>
              <a:t>Tarihçi</a:t>
            </a:r>
            <a:r>
              <a:rPr lang="de-DE" b="0" dirty="0" smtClean="0"/>
              <a:t> </a:t>
            </a:r>
            <a:r>
              <a:rPr lang="de-DE" b="0" dirty="0" err="1" smtClean="0"/>
              <a:t>ve</a:t>
            </a:r>
            <a:r>
              <a:rPr lang="de-DE" b="0" dirty="0" smtClean="0"/>
              <a:t> </a:t>
            </a:r>
            <a:r>
              <a:rPr lang="de-DE" b="0" dirty="0" err="1" smtClean="0"/>
              <a:t>Senatör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1916832"/>
            <a:ext cx="784887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/>
              <a:t>10. </a:t>
            </a:r>
            <a:r>
              <a:rPr lang="de-DE" sz="4000" b="1" dirty="0" err="1"/>
              <a:t>Şahit</a:t>
            </a:r>
            <a:r>
              <a:rPr lang="de-DE" sz="4000" b="1" dirty="0"/>
              <a:t>: </a:t>
            </a:r>
            <a:r>
              <a:rPr lang="de-DE" sz="4000" b="1" dirty="0" smtClean="0"/>
              <a:t>Gaius Cornelius </a:t>
            </a:r>
          </a:p>
          <a:p>
            <a:r>
              <a:rPr lang="de-DE" sz="4000" b="1" dirty="0"/>
              <a:t> </a:t>
            </a:r>
            <a:r>
              <a:rPr lang="de-DE" sz="4000" b="1" dirty="0" smtClean="0"/>
              <a:t>                Tacitus </a:t>
            </a:r>
            <a:r>
              <a:rPr lang="de-DE" sz="2400" dirty="0" smtClean="0"/>
              <a:t>(M.s</a:t>
            </a:r>
            <a:r>
              <a:rPr lang="de-DE" sz="2400" dirty="0"/>
              <a:t>. 52-54) </a:t>
            </a:r>
            <a:endParaRPr lang="de-DE" sz="2400" dirty="0" smtClean="0"/>
          </a:p>
          <a:p>
            <a:endParaRPr lang="de-DE" sz="4000" dirty="0" smtClean="0"/>
          </a:p>
          <a:p>
            <a:r>
              <a:rPr lang="fi-FI" sz="3600" dirty="0"/>
              <a:t>"Mesih, Vali Pontius Pilatus </a:t>
            </a:r>
            <a:r>
              <a:rPr lang="fi-FI" sz="3600" dirty="0" smtClean="0"/>
              <a:t>tarafından </a:t>
            </a:r>
            <a:r>
              <a:rPr lang="de-DE" sz="3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idam</a:t>
            </a:r>
            <a:r>
              <a:rPr lang="de-DE" sz="3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36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edildiğinde</a:t>
            </a:r>
            <a:r>
              <a:rPr lang="de-DE" sz="3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3600" dirty="0" smtClean="0"/>
              <a:t>...„ </a:t>
            </a:r>
          </a:p>
          <a:p>
            <a:r>
              <a:rPr lang="de-DE" sz="3600" dirty="0" smtClean="0"/>
              <a:t>(</a:t>
            </a:r>
            <a:r>
              <a:rPr lang="de-DE" sz="3600" dirty="0" err="1"/>
              <a:t>Tarihler</a:t>
            </a:r>
            <a:r>
              <a:rPr lang="de-DE" sz="3600" dirty="0"/>
              <a:t> XV. 44)</a:t>
            </a:r>
          </a:p>
        </p:txBody>
      </p:sp>
    </p:spTree>
    <p:extLst>
      <p:ext uri="{BB962C8B-B14F-4D97-AF65-F5344CB8AC3E}">
        <p14:creationId xmlns:p14="http://schemas.microsoft.com/office/powerpoint/2010/main" val="31503880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76672"/>
            <a:ext cx="8229600" cy="5832648"/>
          </a:xfrm>
        </p:spPr>
        <p:txBody>
          <a:bodyPr>
            <a:noAutofit/>
          </a:bodyPr>
          <a:lstStyle/>
          <a:p>
            <a:pPr algn="ctr"/>
            <a:r>
              <a:rPr lang="de-DE" sz="6000" b="0" dirty="0" smtClean="0">
                <a:effectLst/>
              </a:rPr>
              <a:t>Isa </a:t>
            </a:r>
            <a:r>
              <a:rPr lang="de-DE" sz="6000" b="0" dirty="0" err="1">
                <a:effectLst/>
              </a:rPr>
              <a:t>Mesih'in</a:t>
            </a:r>
            <a:r>
              <a:rPr lang="de-DE" sz="6000" b="0" dirty="0">
                <a:effectLst/>
              </a:rPr>
              <a:t> </a:t>
            </a:r>
            <a:r>
              <a:rPr lang="de-DE" sz="6000" b="0" dirty="0" err="1">
                <a:effectLst/>
              </a:rPr>
              <a:t>çarmıhtaki</a:t>
            </a:r>
            <a:r>
              <a:rPr lang="de-DE" sz="6000" b="0" dirty="0">
                <a:effectLst/>
              </a:rPr>
              <a:t> </a:t>
            </a:r>
            <a:r>
              <a:rPr lang="de-DE" sz="6000" b="0" dirty="0" smtClean="0">
                <a:effectLst/>
              </a:rPr>
              <a:t/>
            </a:r>
            <a:br>
              <a:rPr lang="de-DE" sz="6000" b="0" dirty="0" smtClean="0">
                <a:effectLst/>
              </a:rPr>
            </a:br>
            <a:r>
              <a:rPr lang="de-DE" sz="6000" b="0" dirty="0" err="1" smtClean="0">
                <a:effectLst/>
              </a:rPr>
              <a:t>fiziksel</a:t>
            </a:r>
            <a:r>
              <a:rPr lang="de-DE" sz="6000" b="0" dirty="0" smtClean="0">
                <a:effectLst/>
              </a:rPr>
              <a:t> </a:t>
            </a:r>
            <a:r>
              <a:rPr lang="de-DE" sz="6000" b="0" dirty="0" err="1">
                <a:effectLst/>
              </a:rPr>
              <a:t>ölümü</a:t>
            </a:r>
            <a:r>
              <a:rPr lang="de-DE" sz="6000" b="0" dirty="0">
                <a:effectLst/>
              </a:rPr>
              <a:t> </a:t>
            </a:r>
            <a:r>
              <a:rPr lang="de-DE" sz="6000" b="0" dirty="0" smtClean="0">
                <a:effectLst/>
              </a:rPr>
              <a:t/>
            </a:r>
            <a:br>
              <a:rPr lang="de-DE" sz="6000" b="0" dirty="0" smtClean="0">
                <a:effectLst/>
              </a:rPr>
            </a:br>
            <a:r>
              <a:rPr lang="de-DE" sz="6000" b="0" dirty="0" err="1" smtClean="0">
                <a:effectLst/>
              </a:rPr>
              <a:t>kabul</a:t>
            </a:r>
            <a:r>
              <a:rPr lang="de-DE" sz="6000" b="0" dirty="0" smtClean="0">
                <a:effectLst/>
              </a:rPr>
              <a:t> </a:t>
            </a:r>
            <a:r>
              <a:rPr lang="de-DE" sz="6000" b="0" dirty="0" err="1">
                <a:effectLst/>
              </a:rPr>
              <a:t>edilir</a:t>
            </a:r>
            <a:r>
              <a:rPr lang="de-DE" sz="6000" b="0" dirty="0">
                <a:effectLst/>
              </a:rPr>
              <a:t> mi</a:t>
            </a:r>
            <a:r>
              <a:rPr lang="de-DE" sz="6000" b="0" dirty="0" smtClean="0">
                <a:effectLst/>
              </a:rPr>
              <a:t>?</a:t>
            </a:r>
            <a:r>
              <a:rPr lang="de-DE" sz="5400" b="0" dirty="0" smtClean="0">
                <a:effectLst/>
              </a:rPr>
              <a:t/>
            </a:r>
            <a:br>
              <a:rPr lang="de-DE" sz="5400" b="0" dirty="0" smtClean="0">
                <a:effectLst/>
              </a:rPr>
            </a:br>
            <a:r>
              <a:rPr lang="de-DE" sz="5400" b="0" dirty="0">
                <a:effectLst/>
              </a:rPr>
              <a:t/>
            </a:r>
            <a:br>
              <a:rPr lang="de-DE" sz="5400" b="0" dirty="0">
                <a:effectLst/>
              </a:rPr>
            </a:br>
            <a:r>
              <a:rPr lang="de-DE" sz="2800" b="0" dirty="0" err="1">
                <a:effectLst/>
              </a:rPr>
              <a:t>Kitab</a:t>
            </a:r>
            <a:r>
              <a:rPr lang="de-DE" sz="2800" b="0" dirty="0">
                <a:effectLst/>
              </a:rPr>
              <a:t>-i </a:t>
            </a:r>
            <a:r>
              <a:rPr lang="de-DE" sz="2800" b="0" dirty="0" err="1">
                <a:effectLst/>
              </a:rPr>
              <a:t>Mukaddes'e</a:t>
            </a:r>
            <a:r>
              <a:rPr lang="de-DE" sz="2800" b="0" dirty="0">
                <a:effectLst/>
              </a:rPr>
              <a:t> göre: </a:t>
            </a:r>
            <a:r>
              <a:rPr lang="de-DE" sz="2800" b="0" dirty="0" err="1" smtClean="0">
                <a:effectLst/>
              </a:rPr>
              <a:t>Evet</a:t>
            </a:r>
            <a:r>
              <a:rPr lang="de-DE" sz="2800" b="0" dirty="0" smtClean="0">
                <a:effectLst/>
              </a:rPr>
              <a:t> – </a:t>
            </a:r>
            <a:r>
              <a:rPr lang="de-DE" sz="2800" b="0" dirty="0" err="1" smtClean="0">
                <a:effectLst/>
              </a:rPr>
              <a:t>Hayır</a:t>
            </a:r>
            <a:r>
              <a:rPr lang="de-DE" sz="2800" b="0" dirty="0" smtClean="0">
                <a:effectLst/>
              </a:rPr>
              <a:t/>
            </a:r>
            <a:br>
              <a:rPr lang="de-DE" sz="2800" b="0" dirty="0" smtClean="0">
                <a:effectLst/>
              </a:rPr>
            </a:br>
            <a:r>
              <a:rPr lang="de-DE" sz="2800" b="0" dirty="0">
                <a:effectLst/>
              </a:rPr>
              <a:t/>
            </a:r>
            <a:br>
              <a:rPr lang="de-DE" sz="2800" b="0" dirty="0">
                <a:effectLst/>
              </a:rPr>
            </a:br>
            <a:r>
              <a:rPr lang="de-DE" sz="2800" b="0" dirty="0" err="1">
                <a:effectLst/>
              </a:rPr>
              <a:t>Kur'an</a:t>
            </a:r>
            <a:r>
              <a:rPr lang="de-DE" sz="2800" b="0" dirty="0">
                <a:effectLst/>
              </a:rPr>
              <a:t>-i </a:t>
            </a:r>
            <a:r>
              <a:rPr lang="de-DE" sz="2800" b="0" dirty="0" err="1">
                <a:effectLst/>
              </a:rPr>
              <a:t>Kerim'e</a:t>
            </a:r>
            <a:r>
              <a:rPr lang="de-DE" sz="2800" b="0" dirty="0">
                <a:effectLst/>
              </a:rPr>
              <a:t> göre: </a:t>
            </a:r>
            <a:r>
              <a:rPr lang="de-DE" sz="2800" b="0" dirty="0" err="1">
                <a:effectLst/>
              </a:rPr>
              <a:t>Evet</a:t>
            </a:r>
            <a:r>
              <a:rPr lang="de-DE" sz="2800" b="0" dirty="0">
                <a:effectLst/>
              </a:rPr>
              <a:t> – </a:t>
            </a:r>
            <a:r>
              <a:rPr lang="de-DE" sz="2800" b="0" dirty="0" err="1">
                <a:effectLst/>
              </a:rPr>
              <a:t>Hayır</a:t>
            </a:r>
            <a:r>
              <a:rPr lang="de-DE" sz="2800" b="0" dirty="0">
                <a:effectLst/>
              </a:rPr>
              <a:t/>
            </a:r>
            <a:br>
              <a:rPr lang="de-DE" sz="2800" b="0" dirty="0">
                <a:effectLst/>
              </a:rPr>
            </a:br>
            <a:r>
              <a:rPr lang="de-DE" sz="2800" b="0" dirty="0" smtClean="0">
                <a:effectLst/>
              </a:rPr>
              <a:t/>
            </a:r>
            <a:br>
              <a:rPr lang="de-DE" sz="2800" b="0" dirty="0" smtClean="0">
                <a:effectLst/>
              </a:rPr>
            </a:br>
            <a:r>
              <a:rPr lang="de-DE" sz="2800" b="0" dirty="0" smtClean="0">
                <a:effectLst/>
              </a:rPr>
              <a:t>Size </a:t>
            </a:r>
            <a:r>
              <a:rPr lang="de-DE" sz="2800" b="0" dirty="0">
                <a:effectLst/>
              </a:rPr>
              <a:t>göre: </a:t>
            </a:r>
            <a:r>
              <a:rPr lang="de-DE" sz="2800" b="0" dirty="0" err="1">
                <a:effectLst/>
              </a:rPr>
              <a:t>Evet</a:t>
            </a:r>
            <a:r>
              <a:rPr lang="de-DE" sz="2800" b="0" dirty="0">
                <a:effectLst/>
              </a:rPr>
              <a:t> – </a:t>
            </a:r>
            <a:r>
              <a:rPr lang="de-DE" sz="2800" b="0" dirty="0" err="1">
                <a:effectLst/>
              </a:rPr>
              <a:t>Hayır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90879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 smtClean="0"/>
              <a:t>Hz</a:t>
            </a:r>
            <a:r>
              <a:rPr lang="de-DE" sz="2400" b="1" i="0" dirty="0"/>
              <a:t>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/>
              <a:t>Allah'ın</a:t>
            </a:r>
            <a:r>
              <a:rPr lang="de-DE" sz="2400" b="1" i="0" dirty="0"/>
              <a:t> </a:t>
            </a:r>
            <a:r>
              <a:rPr lang="de-DE" sz="2400" b="1" i="0" dirty="0" err="1"/>
              <a:t>huzuruna</a:t>
            </a:r>
            <a:r>
              <a:rPr lang="de-DE" sz="2400" b="1" i="0" dirty="0"/>
              <a:t> </a:t>
            </a:r>
            <a:r>
              <a:rPr lang="de-DE" sz="2400" b="1" i="0" dirty="0" err="1"/>
              <a:t>çıkmadan</a:t>
            </a:r>
            <a:r>
              <a:rPr lang="de-DE" sz="2400" b="1" i="0" dirty="0"/>
              <a:t> </a:t>
            </a:r>
            <a:r>
              <a:rPr lang="de-DE" sz="2400" b="1" i="0" dirty="0" err="1"/>
              <a:t>önceki</a:t>
            </a:r>
            <a:r>
              <a:rPr lang="de-DE" sz="2400" b="1" i="0" dirty="0"/>
              <a:t> </a:t>
            </a:r>
            <a:r>
              <a:rPr lang="de-DE" sz="2400" b="1" i="0" dirty="0" err="1"/>
              <a:t>ölümünü</a:t>
            </a:r>
            <a:r>
              <a:rPr lang="de-DE" sz="2400" b="1" i="0" dirty="0"/>
              <a:t>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err="1"/>
              <a:t>edip</a:t>
            </a:r>
            <a:r>
              <a:rPr lang="de-DE" sz="2400" b="1" i="0" dirty="0"/>
              <a:t> </a:t>
            </a:r>
            <a:r>
              <a:rPr lang="de-DE" sz="2400" b="1" i="0" dirty="0" err="1"/>
              <a:t>kanıtlayan</a:t>
            </a:r>
            <a:r>
              <a:rPr lang="de-DE" sz="2400" b="1" i="0" dirty="0"/>
              <a:t> </a:t>
            </a:r>
            <a:r>
              <a:rPr lang="de-DE" sz="2400" b="1" i="0" dirty="0" err="1"/>
              <a:t>kaynaklar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tr-TR" b="0" dirty="0" smtClean="0"/>
              <a:t>Süryani retorikçi, hiciv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1916832"/>
            <a:ext cx="784887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/>
              <a:t>11. </a:t>
            </a:r>
            <a:r>
              <a:rPr lang="de-DE" sz="4000" b="1" dirty="0" err="1"/>
              <a:t>Şahit</a:t>
            </a:r>
            <a:r>
              <a:rPr lang="de-DE" sz="4000" b="1" dirty="0"/>
              <a:t>: </a:t>
            </a:r>
            <a:r>
              <a:rPr lang="de-DE" sz="4000" b="1" dirty="0" smtClean="0"/>
              <a:t>Sam</a:t>
            </a:r>
            <a:r>
              <a:rPr lang="tr-TR" sz="4000" b="1" dirty="0" smtClean="0"/>
              <a:t>sat</a:t>
            </a:r>
            <a:r>
              <a:rPr lang="de-DE" sz="4000" b="1" dirty="0" smtClean="0"/>
              <a:t>l</a:t>
            </a:r>
            <a:r>
              <a:rPr lang="tr-TR" sz="4000" b="1" dirty="0" smtClean="0"/>
              <a:t>ı </a:t>
            </a:r>
            <a:r>
              <a:rPr lang="de-DE" sz="4000" b="1" dirty="0" err="1" smtClean="0"/>
              <a:t>Lu</a:t>
            </a:r>
            <a:r>
              <a:rPr lang="tr-TR" sz="4000" b="1" dirty="0" smtClean="0"/>
              <a:t>kianos</a:t>
            </a:r>
            <a:r>
              <a:rPr lang="de-DE" sz="4000" b="1" dirty="0" smtClean="0"/>
              <a:t> </a:t>
            </a:r>
            <a:r>
              <a:rPr lang="de-DE" sz="3200" dirty="0"/>
              <a:t>(M.s. </a:t>
            </a:r>
            <a:r>
              <a:rPr lang="tr-TR" sz="3200" dirty="0" smtClean="0"/>
              <a:t>125-180</a:t>
            </a:r>
            <a:r>
              <a:rPr lang="de-DE" sz="3200" dirty="0" smtClean="0"/>
              <a:t>) </a:t>
            </a:r>
            <a:endParaRPr lang="de-DE" sz="3200" dirty="0"/>
          </a:p>
          <a:p>
            <a:endParaRPr lang="de-DE" sz="4000" b="1" dirty="0" smtClean="0"/>
          </a:p>
          <a:p>
            <a:endParaRPr lang="de-DE" sz="4000" dirty="0" smtClean="0"/>
          </a:p>
          <a:p>
            <a:r>
              <a:rPr lang="de-DE" sz="3600" dirty="0"/>
              <a:t>"</a:t>
            </a:r>
            <a:r>
              <a:rPr lang="de-DE" sz="3600" dirty="0" err="1"/>
              <a:t>Filistinde</a:t>
            </a:r>
            <a:r>
              <a:rPr lang="de-DE" sz="3600" dirty="0"/>
              <a:t> </a:t>
            </a:r>
            <a:r>
              <a:rPr lang="de-DE" sz="3600" dirty="0" err="1"/>
              <a:t>çarmıha</a:t>
            </a:r>
            <a:r>
              <a:rPr lang="de-DE" sz="3600" dirty="0"/>
              <a:t> </a:t>
            </a:r>
            <a:r>
              <a:rPr lang="de-DE" sz="3600" dirty="0" err="1"/>
              <a:t>gerilerek</a:t>
            </a:r>
            <a:r>
              <a:rPr lang="de-DE" sz="3600" dirty="0"/>
              <a:t> </a:t>
            </a:r>
            <a:r>
              <a:rPr lang="de-DE" sz="36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idam</a:t>
            </a:r>
            <a:r>
              <a:rPr lang="de-DE" sz="3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3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edilmiş</a:t>
            </a:r>
            <a:r>
              <a:rPr lang="de-DE" sz="3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3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Mesih</a:t>
            </a:r>
            <a:r>
              <a:rPr lang="de-DE" sz="3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3600" dirty="0" smtClean="0"/>
              <a:t>...„ </a:t>
            </a:r>
          </a:p>
          <a:p>
            <a:r>
              <a:rPr lang="de-DE" sz="3600" dirty="0" smtClean="0"/>
              <a:t>(</a:t>
            </a:r>
            <a:r>
              <a:rPr lang="de-DE" sz="3600" dirty="0" err="1"/>
              <a:t>Peregrinus‘un</a:t>
            </a:r>
            <a:r>
              <a:rPr lang="de-DE" sz="3600" dirty="0"/>
              <a:t> </a:t>
            </a:r>
            <a:r>
              <a:rPr lang="de-DE" sz="3600" dirty="0" err="1"/>
              <a:t>yaşam</a:t>
            </a:r>
            <a:r>
              <a:rPr lang="de-DE" sz="3600" dirty="0"/>
              <a:t> </a:t>
            </a:r>
            <a:r>
              <a:rPr lang="de-DE" sz="3600" dirty="0" err="1"/>
              <a:t>sonu</a:t>
            </a:r>
            <a:r>
              <a:rPr lang="de-DE" sz="3600" dirty="0"/>
              <a:t>, </a:t>
            </a:r>
            <a:r>
              <a:rPr lang="de-DE" sz="3600" dirty="0" err="1"/>
              <a:t>Cilt</a:t>
            </a:r>
            <a:r>
              <a:rPr lang="de-DE" sz="3600" dirty="0"/>
              <a:t> 2/9)</a:t>
            </a:r>
          </a:p>
        </p:txBody>
      </p:sp>
    </p:spTree>
    <p:extLst>
      <p:ext uri="{BB962C8B-B14F-4D97-AF65-F5344CB8AC3E}">
        <p14:creationId xmlns:p14="http://schemas.microsoft.com/office/powerpoint/2010/main" val="10496409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 smtClean="0"/>
              <a:t>Hz</a:t>
            </a:r>
            <a:r>
              <a:rPr lang="de-DE" sz="2400" b="1" i="0" dirty="0"/>
              <a:t>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/>
              <a:t>Allah'ın</a:t>
            </a:r>
            <a:r>
              <a:rPr lang="de-DE" sz="2400" b="1" i="0" dirty="0"/>
              <a:t> </a:t>
            </a:r>
            <a:r>
              <a:rPr lang="de-DE" sz="2400" b="1" i="0" dirty="0" err="1"/>
              <a:t>huzuruna</a:t>
            </a:r>
            <a:r>
              <a:rPr lang="de-DE" sz="2400" b="1" i="0" dirty="0"/>
              <a:t> </a:t>
            </a:r>
            <a:r>
              <a:rPr lang="de-DE" sz="2400" b="1" i="0" dirty="0" err="1"/>
              <a:t>çıkmadan</a:t>
            </a:r>
            <a:r>
              <a:rPr lang="de-DE" sz="2400" b="1" i="0" dirty="0"/>
              <a:t> </a:t>
            </a:r>
            <a:r>
              <a:rPr lang="de-DE" sz="2400" b="1" i="0" dirty="0" err="1"/>
              <a:t>önceki</a:t>
            </a:r>
            <a:r>
              <a:rPr lang="de-DE" sz="2400" b="1" i="0" dirty="0"/>
              <a:t> </a:t>
            </a:r>
            <a:r>
              <a:rPr lang="de-DE" sz="2400" b="1" i="0" dirty="0" err="1"/>
              <a:t>ölümünü</a:t>
            </a:r>
            <a:r>
              <a:rPr lang="de-DE" sz="2400" b="1" i="0" dirty="0"/>
              <a:t>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err="1"/>
              <a:t>edip</a:t>
            </a:r>
            <a:r>
              <a:rPr lang="de-DE" sz="2400" b="1" i="0" dirty="0"/>
              <a:t> </a:t>
            </a:r>
            <a:r>
              <a:rPr lang="de-DE" sz="2400" b="1" i="0" dirty="0" err="1"/>
              <a:t>kanıtlayan</a:t>
            </a:r>
            <a:r>
              <a:rPr lang="de-DE" sz="2400" b="1" i="0" dirty="0"/>
              <a:t> </a:t>
            </a:r>
            <a:r>
              <a:rPr lang="de-DE" sz="2400" b="1" i="0" dirty="0" err="1"/>
              <a:t>kaynaklar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tr-TR" b="0" dirty="0" smtClean="0"/>
              <a:t>Suriyeli Filozof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1916832"/>
            <a:ext cx="784887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/>
              <a:t>12. </a:t>
            </a:r>
            <a:r>
              <a:rPr lang="de-DE" sz="4000" b="1" dirty="0" err="1"/>
              <a:t>Şahit</a:t>
            </a:r>
            <a:r>
              <a:rPr lang="de-DE" sz="4000" b="1" dirty="0"/>
              <a:t>: Mara </a:t>
            </a:r>
            <a:r>
              <a:rPr lang="de-DE" sz="4000" b="1" dirty="0" smtClean="0"/>
              <a:t>Bar-</a:t>
            </a:r>
            <a:r>
              <a:rPr lang="de-DE" sz="4000" b="1" dirty="0" err="1" smtClean="0"/>
              <a:t>Serapion</a:t>
            </a:r>
            <a:endParaRPr lang="de-DE" sz="4000" b="1" dirty="0" smtClean="0"/>
          </a:p>
          <a:p>
            <a:endParaRPr lang="de-DE" sz="4000" dirty="0" smtClean="0"/>
          </a:p>
          <a:p>
            <a:r>
              <a:rPr lang="de-DE" sz="2800" dirty="0" smtClean="0"/>
              <a:t>„…</a:t>
            </a:r>
            <a:r>
              <a:rPr lang="de-DE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Hikmetli</a:t>
            </a:r>
            <a:r>
              <a:rPr lang="de-DE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kralını</a:t>
            </a:r>
            <a:r>
              <a:rPr lang="de-DE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idam</a:t>
            </a:r>
            <a:r>
              <a:rPr lang="de-DE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etmek</a:t>
            </a:r>
            <a:r>
              <a:rPr lang="de-DE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dirty="0" err="1"/>
              <a:t>Yahudilere</a:t>
            </a:r>
            <a:r>
              <a:rPr lang="de-DE" sz="2800" dirty="0"/>
              <a:t> ne </a:t>
            </a:r>
            <a:r>
              <a:rPr lang="de-DE" sz="2800" dirty="0" err="1"/>
              <a:t>fayda</a:t>
            </a:r>
            <a:r>
              <a:rPr lang="de-DE" sz="2800" dirty="0"/>
              <a:t> </a:t>
            </a:r>
            <a:r>
              <a:rPr lang="de-DE" sz="2800" dirty="0" err="1"/>
              <a:t>getirdi</a:t>
            </a:r>
            <a:r>
              <a:rPr lang="de-DE" sz="2800" dirty="0" smtClean="0"/>
              <a:t>?... (</a:t>
            </a:r>
            <a:r>
              <a:rPr lang="de-DE" sz="2800" dirty="0"/>
              <a:t>Mara Bar-</a:t>
            </a:r>
            <a:r>
              <a:rPr lang="de-DE" sz="2800" dirty="0" err="1"/>
              <a:t>Serapion‘un</a:t>
            </a:r>
            <a:r>
              <a:rPr lang="de-DE" sz="2800" dirty="0"/>
              <a:t> </a:t>
            </a:r>
            <a:r>
              <a:rPr lang="de-DE" sz="2800" dirty="0" err="1"/>
              <a:t>Mektubu</a:t>
            </a:r>
            <a:r>
              <a:rPr lang="de-DE" sz="2800" dirty="0"/>
              <a:t> </a:t>
            </a:r>
            <a:r>
              <a:rPr lang="de-DE" sz="2800" dirty="0" smtClean="0"/>
              <a:t>M.s. 73)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2768530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315616"/>
          </a:xfrm>
        </p:spPr>
        <p:txBody>
          <a:bodyPr>
            <a:normAutofit fontScale="90000"/>
          </a:bodyPr>
          <a:lstStyle>
            <a:extLst/>
          </a:lstStyle>
          <a:p>
            <a:pPr algn="ctr"/>
            <a:r>
              <a:rPr lang="de-DE" b="1" i="0" dirty="0"/>
              <a:t>Hz. </a:t>
            </a:r>
            <a:r>
              <a:rPr lang="de-DE" b="1" i="0" dirty="0" err="1"/>
              <a:t>İsa'nın</a:t>
            </a:r>
            <a:r>
              <a:rPr lang="de-DE" b="1" i="0" dirty="0"/>
              <a:t> </a:t>
            </a:r>
            <a:r>
              <a:rPr lang="de-DE" b="1" i="0" dirty="0" err="1"/>
              <a:t>Allah'ın</a:t>
            </a:r>
            <a:r>
              <a:rPr lang="de-DE" b="1" i="0" dirty="0"/>
              <a:t> </a:t>
            </a:r>
            <a:r>
              <a:rPr lang="de-DE" b="1" i="0" dirty="0" err="1"/>
              <a:t>huzuruna</a:t>
            </a:r>
            <a:r>
              <a:rPr lang="de-DE" b="1" i="0" dirty="0"/>
              <a:t> </a:t>
            </a:r>
            <a:r>
              <a:rPr lang="de-DE" b="1" i="0" dirty="0" err="1"/>
              <a:t>çıkmadan</a:t>
            </a:r>
            <a:r>
              <a:rPr lang="de-DE" b="1" i="0" dirty="0"/>
              <a:t> </a:t>
            </a:r>
            <a:r>
              <a:rPr lang="de-DE" b="1" i="0" dirty="0" err="1"/>
              <a:t>önceki</a:t>
            </a:r>
            <a:r>
              <a:rPr lang="de-DE" b="1" i="0" dirty="0"/>
              <a:t> </a:t>
            </a:r>
            <a:r>
              <a:rPr lang="de-DE" b="1" i="0" dirty="0" err="1"/>
              <a:t>ölümünü</a:t>
            </a:r>
            <a:r>
              <a:rPr lang="de-DE" b="1" i="0" dirty="0"/>
              <a:t> </a:t>
            </a:r>
            <a:r>
              <a:rPr lang="de-DE" b="1" i="0" dirty="0" err="1"/>
              <a:t>kabul</a:t>
            </a:r>
            <a:r>
              <a:rPr lang="de-DE" b="1" i="0" dirty="0"/>
              <a:t> </a:t>
            </a:r>
            <a:r>
              <a:rPr lang="de-DE" b="1" i="0" dirty="0" err="1"/>
              <a:t>edip</a:t>
            </a:r>
            <a:r>
              <a:rPr lang="de-DE" b="1" i="0" dirty="0"/>
              <a:t> </a:t>
            </a:r>
            <a:r>
              <a:rPr lang="de-DE" b="1" i="0" dirty="0" err="1"/>
              <a:t>kanıtlayan</a:t>
            </a:r>
            <a:r>
              <a:rPr lang="de-DE" b="1" i="0" dirty="0"/>
              <a:t> </a:t>
            </a:r>
            <a:r>
              <a:rPr lang="de-DE" b="1" i="0" dirty="0" err="1"/>
              <a:t>kaynaklar</a:t>
            </a:r>
            <a:endParaRPr lang="de-DE" dirty="0"/>
          </a:p>
        </p:txBody>
      </p:sp>
      <p:sp>
        <p:nvSpPr>
          <p:cNvPr id="3" name="Rectangl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>
            <a:extLst/>
          </a:lstStyle>
          <a:p>
            <a:r>
              <a:rPr lang="tr-TR" dirty="0" smtClean="0"/>
              <a:t>Musa Peygamber</a:t>
            </a:r>
            <a:endParaRPr lang="de-DE" dirty="0"/>
          </a:p>
        </p:txBody>
      </p:sp>
      <p:sp>
        <p:nvSpPr>
          <p:cNvPr id="4" name="Rectangl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>
            <a:extLst/>
          </a:lstStyle>
          <a:p>
            <a:r>
              <a:rPr lang="tr-TR" dirty="0" smtClean="0"/>
              <a:t>Yeşaya Peygamber</a:t>
            </a:r>
            <a:endParaRPr lang="de-DE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extLst/>
          </a:lstStyle>
          <a:p>
            <a:r>
              <a:rPr lang="tr-TR" dirty="0" smtClean="0"/>
              <a:t>Davut Peygamber</a:t>
            </a:r>
            <a:endParaRPr lang="de-DE" dirty="0"/>
          </a:p>
        </p:txBody>
      </p:sp>
      <p:sp>
        <p:nvSpPr>
          <p:cNvPr id="6" name="Rectangl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>
            <a:extLst/>
          </a:lstStyle>
          <a:p>
            <a:r>
              <a:rPr lang="tr-TR" dirty="0" smtClean="0"/>
              <a:t>Daniel Peygamber</a:t>
            </a:r>
            <a:endParaRPr lang="de-DE" dirty="0"/>
          </a:p>
        </p:txBody>
      </p:sp>
      <p:sp>
        <p:nvSpPr>
          <p:cNvPr id="7" name="Rectangle 7"/>
          <p:cNvSpPr>
            <a:spLocks noGrp="1"/>
          </p:cNvSpPr>
          <p:nvPr>
            <p:ph type="body" sz="quarter" idx="17"/>
          </p:nvPr>
        </p:nvSpPr>
        <p:spPr/>
        <p:txBody>
          <a:bodyPr/>
          <a:lstStyle>
            <a:extLst/>
          </a:lstStyle>
          <a:p>
            <a:r>
              <a:rPr lang="tr-TR" dirty="0" smtClean="0"/>
              <a:t>Zekeriya Peygamber</a:t>
            </a:r>
            <a:endParaRPr lang="de-DE" dirty="0"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8"/>
          </p:nvPr>
        </p:nvSpPr>
        <p:spPr/>
        <p:txBody>
          <a:bodyPr/>
          <a:lstStyle>
            <a:extLst/>
          </a:lstStyle>
          <a:p>
            <a:r>
              <a:rPr lang="tr-TR" dirty="0" smtClean="0"/>
              <a:t>Havari Matta</a:t>
            </a:r>
            <a:endParaRPr lang="de-DE" dirty="0"/>
          </a:p>
        </p:txBody>
      </p:sp>
      <p:sp>
        <p:nvSpPr>
          <p:cNvPr id="9" name="Rectangle 9"/>
          <p:cNvSpPr>
            <a:spLocks noGrp="1"/>
          </p:cNvSpPr>
          <p:nvPr>
            <p:ph type="body" sz="quarter" idx="19"/>
          </p:nvPr>
        </p:nvSpPr>
        <p:spPr>
          <a:xfrm>
            <a:off x="4800600" y="2971800"/>
            <a:ext cx="3011760" cy="457200"/>
          </a:xfrm>
        </p:spPr>
        <p:txBody>
          <a:bodyPr>
            <a:noAutofit/>
          </a:bodyPr>
          <a:lstStyle>
            <a:extLst/>
          </a:lstStyle>
          <a:p>
            <a:r>
              <a:rPr lang="tr-TR" dirty="0"/>
              <a:t>Havari </a:t>
            </a:r>
            <a:r>
              <a:rPr lang="tr-TR" dirty="0" smtClean="0"/>
              <a:t>Yuhanna</a:t>
            </a:r>
            <a:endParaRPr lang="de-DE" dirty="0"/>
          </a:p>
        </p:txBody>
      </p:sp>
      <p:sp>
        <p:nvSpPr>
          <p:cNvPr id="10" name="Rectangle 10"/>
          <p:cNvSpPr>
            <a:spLocks noGrp="1"/>
          </p:cNvSpPr>
          <p:nvPr>
            <p:ph type="body" sz="quarter" idx="20"/>
          </p:nvPr>
        </p:nvSpPr>
        <p:spPr/>
        <p:txBody>
          <a:bodyPr/>
          <a:lstStyle>
            <a:extLst/>
          </a:lstStyle>
          <a:p>
            <a:r>
              <a:rPr lang="tr-TR" dirty="0"/>
              <a:t>Havari </a:t>
            </a:r>
            <a:r>
              <a:rPr lang="tr-TR" dirty="0" smtClean="0"/>
              <a:t>Petrus</a:t>
            </a:r>
            <a:endParaRPr lang="de-DE" dirty="0"/>
          </a:p>
        </p:txBody>
      </p:sp>
      <p:sp>
        <p:nvSpPr>
          <p:cNvPr id="11" name="Rectangle 11"/>
          <p:cNvSpPr>
            <a:spLocks noGrp="1"/>
          </p:cNvSpPr>
          <p:nvPr>
            <p:ph type="body" sz="quarter" idx="21"/>
          </p:nvPr>
        </p:nvSpPr>
        <p:spPr/>
        <p:txBody>
          <a:bodyPr/>
          <a:lstStyle>
            <a:extLst/>
          </a:lstStyle>
          <a:p>
            <a:r>
              <a:rPr lang="tr-TR" dirty="0" smtClean="0"/>
              <a:t>Tarihçiler</a:t>
            </a:r>
            <a:endParaRPr lang="de-DE" dirty="0"/>
          </a:p>
        </p:txBody>
      </p:sp>
      <p:sp>
        <p:nvSpPr>
          <p:cNvPr id="12" name="Rectangle 12"/>
          <p:cNvSpPr>
            <a:spLocks noGrp="1"/>
          </p:cNvSpPr>
          <p:nvPr>
            <p:ph type="body" sz="quarter" idx="22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tr-TR" dirty="0" smtClean="0"/>
              <a:t>Mara Bar.Serapıon</a:t>
            </a:r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 rot="19806750">
            <a:off x="891319" y="2137150"/>
            <a:ext cx="6793003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2D050"/>
                </a:solidFill>
                <a:effectLst/>
              </a:rPr>
              <a:t>Kura</a:t>
            </a:r>
            <a:r>
              <a:rPr lang="tr-TR" sz="1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n</a:t>
            </a:r>
            <a:endParaRPr lang="de-DE" sz="1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46918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/>
              <a:t>Hz.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 smtClean="0"/>
              <a:t>ölümünü</a:t>
            </a:r>
            <a:r>
              <a:rPr lang="de-DE" sz="2400" b="1" i="0" dirty="0" smtClean="0"/>
              <a:t> hem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smtClean="0"/>
              <a:t/>
            </a:r>
            <a:br>
              <a:rPr lang="de-DE" sz="2400" b="1" i="0" dirty="0" smtClean="0"/>
            </a:br>
            <a:r>
              <a:rPr lang="de-DE" sz="2400" b="1" i="0" dirty="0" smtClean="0"/>
              <a:t>hem </a:t>
            </a:r>
            <a:r>
              <a:rPr lang="de-DE" sz="2400" b="1" i="0" dirty="0"/>
              <a:t>de </a:t>
            </a:r>
            <a:r>
              <a:rPr lang="de-DE" sz="2400" b="1" i="0" dirty="0" err="1"/>
              <a:t>redd</a:t>
            </a:r>
            <a:r>
              <a:rPr lang="de-DE" sz="2400" b="1" i="0" dirty="0"/>
              <a:t> </a:t>
            </a:r>
            <a:r>
              <a:rPr lang="de-DE" sz="2400" b="1" i="0" dirty="0" err="1"/>
              <a:t>eden</a:t>
            </a:r>
            <a:r>
              <a:rPr lang="de-DE" sz="2400" b="1" i="0" dirty="0"/>
              <a:t> </a:t>
            </a:r>
            <a:r>
              <a:rPr lang="de-DE" sz="2400" b="1" i="0" dirty="0" err="1"/>
              <a:t>kaynak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de-DE" b="0" dirty="0" err="1" smtClean="0"/>
              <a:t>Kur‘an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1916832"/>
            <a:ext cx="784887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Hz. </a:t>
            </a:r>
            <a:r>
              <a:rPr lang="de-DE" sz="3200" b="1" dirty="0" err="1"/>
              <a:t>İsa'nın</a:t>
            </a:r>
            <a:r>
              <a:rPr lang="de-DE" sz="3200" b="1" dirty="0"/>
              <a:t> </a:t>
            </a:r>
            <a:r>
              <a:rPr lang="de-DE" sz="3200" b="1" dirty="0" err="1"/>
              <a:t>Allah'ın</a:t>
            </a:r>
            <a:r>
              <a:rPr lang="de-DE" sz="3200" b="1" dirty="0"/>
              <a:t> </a:t>
            </a:r>
            <a:r>
              <a:rPr lang="de-DE" sz="3200" b="1" dirty="0" err="1" smtClean="0"/>
              <a:t>huzuruna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çıkmadan</a:t>
            </a:r>
            <a:r>
              <a:rPr lang="de-DE" sz="3200" b="1" dirty="0" smtClean="0"/>
              <a:t> </a:t>
            </a:r>
            <a:r>
              <a:rPr lang="de-DE" sz="3200" b="1" dirty="0" err="1"/>
              <a:t>önceki</a:t>
            </a:r>
            <a:r>
              <a:rPr lang="de-DE" sz="3200" b="1" dirty="0"/>
              <a:t> </a:t>
            </a:r>
            <a:r>
              <a:rPr lang="de-DE" sz="3200" b="1" dirty="0" err="1" smtClean="0"/>
              <a:t>ölümünü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kabul</a:t>
            </a:r>
            <a:r>
              <a:rPr lang="de-DE" sz="3200" b="1" dirty="0" smtClean="0"/>
              <a:t> </a:t>
            </a:r>
            <a:r>
              <a:rPr lang="de-DE" sz="3200" b="1" dirty="0" err="1"/>
              <a:t>eden</a:t>
            </a:r>
            <a:r>
              <a:rPr lang="de-DE" sz="3200" b="1" dirty="0"/>
              <a:t> </a:t>
            </a:r>
            <a:r>
              <a:rPr lang="de-DE" sz="3200" b="1" dirty="0" err="1"/>
              <a:t>ayetler</a:t>
            </a:r>
            <a:r>
              <a:rPr lang="de-DE" sz="3200" b="1" dirty="0"/>
              <a:t> </a:t>
            </a:r>
            <a:endParaRPr lang="de-DE" sz="3200" b="1" dirty="0" smtClean="0"/>
          </a:p>
          <a:p>
            <a:endParaRPr lang="de-DE" sz="2800" dirty="0" smtClean="0"/>
          </a:p>
          <a:p>
            <a:r>
              <a:rPr lang="de-DE" sz="2800" dirty="0" smtClean="0"/>
              <a:t>Allah </a:t>
            </a:r>
            <a:r>
              <a:rPr lang="de-DE" sz="2800" dirty="0" err="1"/>
              <a:t>buyurmuştu</a:t>
            </a:r>
            <a:r>
              <a:rPr lang="de-DE" sz="2800" dirty="0"/>
              <a:t> </a:t>
            </a:r>
            <a:r>
              <a:rPr lang="de-DE" sz="2800" dirty="0" err="1"/>
              <a:t>ki</a:t>
            </a:r>
            <a:r>
              <a:rPr lang="de-DE" sz="2800" dirty="0"/>
              <a:t>: </a:t>
            </a:r>
            <a:r>
              <a:rPr lang="de-DE" sz="2800" dirty="0" err="1"/>
              <a:t>Ey</a:t>
            </a:r>
            <a:r>
              <a:rPr lang="de-DE" sz="2800" dirty="0"/>
              <a:t> </a:t>
            </a:r>
            <a:r>
              <a:rPr lang="de-DE" sz="2800" dirty="0" smtClean="0"/>
              <a:t>İsa! </a:t>
            </a:r>
            <a:r>
              <a:rPr lang="fi-FI" sz="2800" dirty="0" smtClean="0"/>
              <a:t>Seni </a:t>
            </a:r>
            <a:r>
              <a:rPr lang="fi-FI" sz="2800" dirty="0"/>
              <a:t>vefat ettireceğim, seni </a:t>
            </a:r>
            <a:r>
              <a:rPr lang="fi-FI" sz="2800" dirty="0" smtClean="0"/>
              <a:t>nezdime </a:t>
            </a:r>
            <a:r>
              <a:rPr lang="de-DE" sz="2800" dirty="0" err="1" smtClean="0"/>
              <a:t>yükselteceğim</a:t>
            </a:r>
            <a:r>
              <a:rPr lang="de-DE" sz="2800" dirty="0"/>
              <a:t>, </a:t>
            </a:r>
            <a:r>
              <a:rPr lang="de-DE" sz="2800" dirty="0" err="1"/>
              <a:t>seni</a:t>
            </a:r>
            <a:r>
              <a:rPr lang="de-DE" sz="2800" dirty="0"/>
              <a:t> </a:t>
            </a:r>
            <a:r>
              <a:rPr lang="de-DE" sz="2800" dirty="0" err="1"/>
              <a:t>inkâr</a:t>
            </a:r>
            <a:r>
              <a:rPr lang="de-DE" sz="2800" dirty="0"/>
              <a:t> </a:t>
            </a:r>
            <a:r>
              <a:rPr lang="de-DE" sz="2800" dirty="0" err="1" smtClean="0"/>
              <a:t>edenlerden</a:t>
            </a:r>
            <a:r>
              <a:rPr lang="de-DE" sz="2800" dirty="0" smtClean="0"/>
              <a:t> </a:t>
            </a:r>
            <a:r>
              <a:rPr lang="de-DE" sz="2800" dirty="0" err="1" smtClean="0"/>
              <a:t>arındıracağım</a:t>
            </a:r>
            <a:r>
              <a:rPr lang="de-DE" sz="2800" dirty="0" smtClean="0"/>
              <a:t> </a:t>
            </a:r>
            <a:r>
              <a:rPr lang="de-DE" sz="2800" dirty="0" err="1"/>
              <a:t>ve</a:t>
            </a:r>
            <a:r>
              <a:rPr lang="de-DE" sz="2800" dirty="0"/>
              <a:t> </a:t>
            </a:r>
            <a:r>
              <a:rPr lang="de-DE" sz="2800" dirty="0" err="1"/>
              <a:t>sana</a:t>
            </a:r>
            <a:r>
              <a:rPr lang="de-DE" sz="2800" dirty="0"/>
              <a:t> </a:t>
            </a:r>
            <a:r>
              <a:rPr lang="de-DE" sz="2800" dirty="0" err="1" smtClean="0"/>
              <a:t>uyanları</a:t>
            </a:r>
            <a:r>
              <a:rPr lang="de-DE" sz="2800" dirty="0" smtClean="0"/>
              <a:t> </a:t>
            </a:r>
            <a:r>
              <a:rPr lang="de-DE" sz="2800" dirty="0" err="1" smtClean="0"/>
              <a:t>kıyamete</a:t>
            </a:r>
            <a:r>
              <a:rPr lang="de-DE" sz="2800" dirty="0" smtClean="0"/>
              <a:t> </a:t>
            </a:r>
            <a:r>
              <a:rPr lang="de-DE" sz="2800" dirty="0" err="1"/>
              <a:t>kadar</a:t>
            </a:r>
            <a:r>
              <a:rPr lang="de-DE" sz="2800" dirty="0"/>
              <a:t> </a:t>
            </a:r>
            <a:r>
              <a:rPr lang="de-DE" sz="2800" dirty="0" err="1"/>
              <a:t>kâfirlerden</a:t>
            </a:r>
            <a:r>
              <a:rPr lang="de-DE" sz="2800" dirty="0"/>
              <a:t> </a:t>
            </a:r>
            <a:r>
              <a:rPr lang="de-DE" sz="2800" dirty="0" err="1" smtClean="0"/>
              <a:t>üstün</a:t>
            </a:r>
            <a:r>
              <a:rPr lang="de-DE" sz="2800" dirty="0" smtClean="0"/>
              <a:t> </a:t>
            </a:r>
            <a:r>
              <a:rPr lang="de-DE" sz="2800" dirty="0" err="1" smtClean="0"/>
              <a:t>kılacağım</a:t>
            </a:r>
            <a:r>
              <a:rPr lang="de-DE" sz="2800" dirty="0"/>
              <a:t>. </a:t>
            </a:r>
            <a:r>
              <a:rPr lang="de-DE" sz="2800" dirty="0" err="1"/>
              <a:t>Sonra</a:t>
            </a:r>
            <a:r>
              <a:rPr lang="de-DE" sz="2800" dirty="0"/>
              <a:t> </a:t>
            </a:r>
            <a:r>
              <a:rPr lang="de-DE" sz="2800" dirty="0" err="1"/>
              <a:t>dönüşünüz</a:t>
            </a:r>
            <a:r>
              <a:rPr lang="de-DE" sz="2800" dirty="0"/>
              <a:t> </a:t>
            </a:r>
            <a:r>
              <a:rPr lang="de-DE" sz="2800" dirty="0" err="1"/>
              <a:t>bana</a:t>
            </a:r>
            <a:r>
              <a:rPr lang="de-DE" sz="2800" dirty="0"/>
              <a:t> </a:t>
            </a:r>
            <a:r>
              <a:rPr lang="de-DE" sz="2800" dirty="0" err="1" smtClean="0"/>
              <a:t>olacak</a:t>
            </a:r>
            <a:r>
              <a:rPr lang="de-DE" sz="2800" dirty="0" smtClean="0"/>
              <a:t>. </a:t>
            </a:r>
            <a:r>
              <a:rPr lang="de-DE" sz="2800" dirty="0" err="1" smtClean="0"/>
              <a:t>İşte</a:t>
            </a:r>
            <a:r>
              <a:rPr lang="de-DE" sz="2800" dirty="0" smtClean="0"/>
              <a:t> </a:t>
            </a:r>
            <a:r>
              <a:rPr lang="de-DE" sz="2800" dirty="0"/>
              <a:t>o </a:t>
            </a:r>
            <a:r>
              <a:rPr lang="de-DE" sz="2800" dirty="0" err="1"/>
              <a:t>zaman</a:t>
            </a:r>
            <a:r>
              <a:rPr lang="de-DE" sz="2800" dirty="0"/>
              <a:t> </a:t>
            </a:r>
            <a:r>
              <a:rPr lang="de-DE" sz="2800" dirty="0" err="1"/>
              <a:t>ayrılığa</a:t>
            </a:r>
            <a:r>
              <a:rPr lang="de-DE" sz="2800" dirty="0"/>
              <a:t> </a:t>
            </a:r>
            <a:r>
              <a:rPr lang="de-DE" sz="2800" dirty="0" err="1" smtClean="0"/>
              <a:t>düştüğünüz</a:t>
            </a:r>
            <a:r>
              <a:rPr lang="de-DE" sz="2800" dirty="0" smtClean="0"/>
              <a:t> </a:t>
            </a:r>
            <a:r>
              <a:rPr lang="de-DE" sz="2800" dirty="0" err="1" smtClean="0"/>
              <a:t>şeyler</a:t>
            </a:r>
            <a:r>
              <a:rPr lang="de-DE" sz="2800" dirty="0" smtClean="0"/>
              <a:t> </a:t>
            </a:r>
            <a:r>
              <a:rPr lang="de-DE" sz="2800" dirty="0" err="1"/>
              <a:t>hakkında</a:t>
            </a:r>
            <a:r>
              <a:rPr lang="de-DE" sz="2800" dirty="0"/>
              <a:t> </a:t>
            </a:r>
            <a:r>
              <a:rPr lang="de-DE" sz="2800" dirty="0" err="1"/>
              <a:t>aranızda</a:t>
            </a:r>
            <a:r>
              <a:rPr lang="de-DE" sz="2800" dirty="0"/>
              <a:t> </a:t>
            </a:r>
            <a:r>
              <a:rPr lang="de-DE" sz="2800" dirty="0" err="1"/>
              <a:t>ben</a:t>
            </a:r>
            <a:r>
              <a:rPr lang="de-DE" sz="2800" dirty="0"/>
              <a:t> </a:t>
            </a:r>
            <a:r>
              <a:rPr lang="de-DE" sz="2800" dirty="0" err="1"/>
              <a:t>hükmedeceğim</a:t>
            </a:r>
            <a:r>
              <a:rPr lang="de-DE" sz="2800" dirty="0" smtClean="0"/>
              <a:t>.</a:t>
            </a:r>
          </a:p>
          <a:p>
            <a:r>
              <a:rPr lang="de-DE" sz="2800" dirty="0" smtClean="0"/>
              <a:t>(</a:t>
            </a:r>
            <a:r>
              <a:rPr lang="de-DE" sz="2800" dirty="0" err="1"/>
              <a:t>Kur'an</a:t>
            </a:r>
            <a:r>
              <a:rPr lang="de-DE" sz="2800" dirty="0"/>
              <a:t> 3 İmran </a:t>
            </a:r>
            <a:r>
              <a:rPr lang="de-DE" sz="2800" dirty="0" err="1"/>
              <a:t>Sûresi</a:t>
            </a:r>
            <a:r>
              <a:rPr lang="de-DE" sz="2800" dirty="0"/>
              <a:t> 55)</a:t>
            </a:r>
          </a:p>
        </p:txBody>
      </p:sp>
    </p:spTree>
    <p:extLst>
      <p:ext uri="{BB962C8B-B14F-4D97-AF65-F5344CB8AC3E}">
        <p14:creationId xmlns:p14="http://schemas.microsoft.com/office/powerpoint/2010/main" val="30753810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/>
              <a:t>Hz.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 smtClean="0"/>
              <a:t>ölümünü</a:t>
            </a:r>
            <a:r>
              <a:rPr lang="de-DE" sz="2400" b="1" i="0" dirty="0" smtClean="0"/>
              <a:t> hem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smtClean="0"/>
              <a:t/>
            </a:r>
            <a:br>
              <a:rPr lang="de-DE" sz="2400" b="1" i="0" dirty="0" smtClean="0"/>
            </a:br>
            <a:r>
              <a:rPr lang="de-DE" sz="2400" b="1" i="0" dirty="0" smtClean="0"/>
              <a:t>hem </a:t>
            </a:r>
            <a:r>
              <a:rPr lang="de-DE" sz="2400" b="1" i="0" dirty="0"/>
              <a:t>de </a:t>
            </a:r>
            <a:r>
              <a:rPr lang="de-DE" sz="2400" b="1" i="0" dirty="0" err="1"/>
              <a:t>redd</a:t>
            </a:r>
            <a:r>
              <a:rPr lang="de-DE" sz="2400" b="1" i="0" dirty="0"/>
              <a:t> </a:t>
            </a:r>
            <a:r>
              <a:rPr lang="de-DE" sz="2400" b="1" i="0" dirty="0" err="1"/>
              <a:t>eden</a:t>
            </a:r>
            <a:r>
              <a:rPr lang="de-DE" sz="2400" b="1" i="0" dirty="0"/>
              <a:t> </a:t>
            </a:r>
            <a:r>
              <a:rPr lang="de-DE" sz="2400" b="1" i="0" dirty="0" err="1"/>
              <a:t>kaynak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de-DE" b="0" dirty="0" err="1" smtClean="0"/>
              <a:t>Kur‘an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1916832"/>
            <a:ext cx="784887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Hz. </a:t>
            </a:r>
            <a:r>
              <a:rPr lang="de-DE" sz="3200" b="1" dirty="0" err="1"/>
              <a:t>İsa'nın</a:t>
            </a:r>
            <a:r>
              <a:rPr lang="de-DE" sz="3200" b="1" dirty="0"/>
              <a:t> </a:t>
            </a:r>
            <a:r>
              <a:rPr lang="de-DE" sz="3200" b="1" dirty="0" err="1"/>
              <a:t>Allah'ın</a:t>
            </a:r>
            <a:r>
              <a:rPr lang="de-DE" sz="3200" b="1" dirty="0"/>
              <a:t> </a:t>
            </a:r>
            <a:r>
              <a:rPr lang="de-DE" sz="3200" b="1" dirty="0" err="1" smtClean="0"/>
              <a:t>huzuruna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çıkmadan</a:t>
            </a:r>
            <a:r>
              <a:rPr lang="de-DE" sz="3200" b="1" dirty="0" smtClean="0"/>
              <a:t> </a:t>
            </a:r>
            <a:r>
              <a:rPr lang="de-DE" sz="3200" b="1" dirty="0" err="1"/>
              <a:t>önceki</a:t>
            </a:r>
            <a:r>
              <a:rPr lang="de-DE" sz="3200" b="1" dirty="0"/>
              <a:t> </a:t>
            </a:r>
            <a:r>
              <a:rPr lang="de-DE" sz="3200" b="1" dirty="0" err="1" smtClean="0"/>
              <a:t>ölümünü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kabul</a:t>
            </a:r>
            <a:r>
              <a:rPr lang="de-DE" sz="3200" b="1" dirty="0" smtClean="0"/>
              <a:t> </a:t>
            </a:r>
            <a:r>
              <a:rPr lang="de-DE" sz="3200" b="1" dirty="0" err="1"/>
              <a:t>eden</a:t>
            </a:r>
            <a:r>
              <a:rPr lang="de-DE" sz="3200" b="1" dirty="0"/>
              <a:t> </a:t>
            </a:r>
            <a:r>
              <a:rPr lang="de-DE" sz="3200" b="1" dirty="0" err="1"/>
              <a:t>ayetler</a:t>
            </a:r>
            <a:r>
              <a:rPr lang="de-DE" sz="3200" b="1" dirty="0"/>
              <a:t> </a:t>
            </a:r>
            <a:endParaRPr lang="de-DE" sz="3200" b="1" dirty="0" smtClean="0"/>
          </a:p>
          <a:p>
            <a:endParaRPr lang="de-DE" sz="2800" dirty="0" smtClean="0"/>
          </a:p>
          <a:p>
            <a:r>
              <a:rPr lang="de-DE" sz="2800" dirty="0" smtClean="0"/>
              <a:t>Ben </a:t>
            </a:r>
            <a:r>
              <a:rPr lang="de-DE" sz="2800" dirty="0" err="1"/>
              <a:t>onlara</a:t>
            </a:r>
            <a:r>
              <a:rPr lang="de-DE" sz="2800" dirty="0"/>
              <a:t> (</a:t>
            </a:r>
            <a:r>
              <a:rPr lang="de-DE" sz="2800" dirty="0" err="1"/>
              <a:t>havârîlere</a:t>
            </a:r>
            <a:r>
              <a:rPr lang="de-DE" sz="2800" dirty="0"/>
              <a:t>), </a:t>
            </a:r>
            <a:r>
              <a:rPr lang="de-DE" sz="2800" dirty="0" err="1" smtClean="0"/>
              <a:t>ancak</a:t>
            </a:r>
            <a:r>
              <a:rPr lang="de-DE" sz="2800" dirty="0" smtClean="0"/>
              <a:t> </a:t>
            </a:r>
            <a:r>
              <a:rPr lang="de-DE" sz="2800" dirty="0" err="1" smtClean="0"/>
              <a:t>bana</a:t>
            </a:r>
            <a:r>
              <a:rPr lang="de-DE" sz="2800" dirty="0" smtClean="0"/>
              <a:t> </a:t>
            </a:r>
            <a:r>
              <a:rPr lang="de-DE" sz="2800" dirty="0" err="1"/>
              <a:t>emrettiğini</a:t>
            </a:r>
            <a:r>
              <a:rPr lang="de-DE" sz="2800" dirty="0"/>
              <a:t> </a:t>
            </a:r>
            <a:r>
              <a:rPr lang="de-DE" sz="2800" dirty="0" err="1"/>
              <a:t>söyledim</a:t>
            </a:r>
            <a:r>
              <a:rPr lang="de-DE" sz="2800" dirty="0"/>
              <a:t>: </a:t>
            </a:r>
            <a:r>
              <a:rPr lang="de-DE" sz="2800" dirty="0" err="1" smtClean="0"/>
              <a:t>Benim</a:t>
            </a:r>
            <a:r>
              <a:rPr lang="de-DE" sz="2800" dirty="0" smtClean="0"/>
              <a:t> de </a:t>
            </a:r>
            <a:r>
              <a:rPr lang="de-DE" sz="2800" dirty="0" err="1"/>
              <a:t>Rabbim</a:t>
            </a:r>
            <a:r>
              <a:rPr lang="de-DE" sz="2800" dirty="0"/>
              <a:t>, </a:t>
            </a:r>
            <a:r>
              <a:rPr lang="de-DE" sz="2800" dirty="0" err="1"/>
              <a:t>sizin</a:t>
            </a:r>
            <a:r>
              <a:rPr lang="de-DE" sz="2800" dirty="0"/>
              <a:t> de </a:t>
            </a:r>
            <a:r>
              <a:rPr lang="de-DE" sz="2800" dirty="0" err="1"/>
              <a:t>Rabbiniz</a:t>
            </a:r>
            <a:r>
              <a:rPr lang="de-DE" sz="2800" dirty="0"/>
              <a:t> </a:t>
            </a:r>
            <a:r>
              <a:rPr lang="de-DE" sz="2800" dirty="0" err="1"/>
              <a:t>olan</a:t>
            </a:r>
            <a:r>
              <a:rPr lang="de-DE" sz="2800" dirty="0"/>
              <a:t> </a:t>
            </a:r>
            <a:r>
              <a:rPr lang="de-DE" sz="2800" dirty="0" err="1" smtClean="0"/>
              <a:t>Allah'a</a:t>
            </a:r>
            <a:r>
              <a:rPr lang="de-DE" sz="2800" dirty="0" smtClean="0"/>
              <a:t> </a:t>
            </a:r>
            <a:r>
              <a:rPr lang="de-DE" sz="2800" dirty="0" err="1" smtClean="0"/>
              <a:t>kulluk</a:t>
            </a:r>
            <a:r>
              <a:rPr lang="de-DE" sz="2800" dirty="0" smtClean="0"/>
              <a:t> </a:t>
            </a:r>
            <a:r>
              <a:rPr lang="de-DE" sz="2800" dirty="0" err="1"/>
              <a:t>edin</a:t>
            </a:r>
            <a:r>
              <a:rPr lang="de-DE" sz="2800" dirty="0"/>
              <a:t>, </a:t>
            </a:r>
            <a:r>
              <a:rPr lang="de-DE" sz="2800" dirty="0" err="1"/>
              <a:t>dedim</a:t>
            </a:r>
            <a:r>
              <a:rPr lang="de-DE" sz="2800" dirty="0"/>
              <a:t>. </a:t>
            </a:r>
            <a:r>
              <a:rPr lang="de-DE" sz="2800" dirty="0" err="1" smtClean="0"/>
              <a:t>İçlerinde</a:t>
            </a:r>
            <a:r>
              <a:rPr lang="de-DE" sz="2800" dirty="0" smtClean="0"/>
              <a:t> </a:t>
            </a:r>
            <a:r>
              <a:rPr lang="de-DE" sz="2800" dirty="0" err="1" smtClean="0"/>
              <a:t>bulunduğum</a:t>
            </a:r>
            <a:r>
              <a:rPr lang="de-DE" sz="2800" dirty="0" smtClean="0"/>
              <a:t> </a:t>
            </a:r>
            <a:r>
              <a:rPr lang="de-DE" sz="2800" dirty="0" err="1"/>
              <a:t>müddetçe</a:t>
            </a:r>
            <a:r>
              <a:rPr lang="de-DE" sz="2800" dirty="0"/>
              <a:t> </a:t>
            </a:r>
            <a:r>
              <a:rPr lang="de-DE" sz="2800" dirty="0" err="1"/>
              <a:t>onlar</a:t>
            </a:r>
            <a:r>
              <a:rPr lang="de-DE" sz="2800" dirty="0"/>
              <a:t> </a:t>
            </a:r>
            <a:r>
              <a:rPr lang="de-DE" sz="2800" dirty="0" err="1" smtClean="0"/>
              <a:t>üzerine</a:t>
            </a:r>
            <a:r>
              <a:rPr lang="de-DE" sz="2800" dirty="0" smtClean="0"/>
              <a:t> </a:t>
            </a:r>
            <a:r>
              <a:rPr lang="de-DE" sz="2800" dirty="0" err="1" smtClean="0"/>
              <a:t>kontrolcü</a:t>
            </a:r>
            <a:r>
              <a:rPr lang="de-DE" sz="2800" dirty="0" smtClean="0"/>
              <a:t> </a:t>
            </a:r>
            <a:r>
              <a:rPr lang="de-DE" sz="2800" dirty="0" err="1"/>
              <a:t>idim</a:t>
            </a:r>
            <a:r>
              <a:rPr lang="de-DE" sz="2800" dirty="0"/>
              <a:t>. Beni </a:t>
            </a:r>
            <a:r>
              <a:rPr lang="de-DE" sz="2800" dirty="0" err="1"/>
              <a:t>vefat</a:t>
            </a:r>
            <a:r>
              <a:rPr lang="de-DE" sz="2800" dirty="0"/>
              <a:t> </a:t>
            </a:r>
            <a:r>
              <a:rPr lang="de-DE" sz="2800" dirty="0" err="1" smtClean="0"/>
              <a:t>ettirince</a:t>
            </a:r>
            <a:r>
              <a:rPr lang="de-DE" sz="2800" dirty="0" smtClean="0"/>
              <a:t> </a:t>
            </a:r>
            <a:r>
              <a:rPr lang="de-DE" sz="2800" dirty="0" err="1" smtClean="0"/>
              <a:t>artık</a:t>
            </a:r>
            <a:r>
              <a:rPr lang="de-DE" sz="2800" dirty="0" smtClean="0"/>
              <a:t> </a:t>
            </a:r>
            <a:r>
              <a:rPr lang="de-DE" sz="2800" dirty="0" err="1"/>
              <a:t>onlar</a:t>
            </a:r>
            <a:r>
              <a:rPr lang="de-DE" sz="2800" dirty="0"/>
              <a:t> </a:t>
            </a:r>
            <a:r>
              <a:rPr lang="de-DE" sz="2800" dirty="0" err="1"/>
              <a:t>üzerine</a:t>
            </a:r>
            <a:r>
              <a:rPr lang="de-DE" sz="2800" dirty="0"/>
              <a:t> </a:t>
            </a:r>
            <a:r>
              <a:rPr lang="de-DE" sz="2800" dirty="0" err="1"/>
              <a:t>gözetleyici</a:t>
            </a:r>
            <a:r>
              <a:rPr lang="de-DE" sz="2800" dirty="0"/>
              <a:t> </a:t>
            </a:r>
            <a:r>
              <a:rPr lang="de-DE" sz="2800" dirty="0" err="1" smtClean="0"/>
              <a:t>yalnız</a:t>
            </a:r>
            <a:r>
              <a:rPr lang="de-DE" sz="2800" dirty="0" smtClean="0"/>
              <a:t> </a:t>
            </a:r>
            <a:r>
              <a:rPr lang="fi-FI" sz="2800" dirty="0" smtClean="0"/>
              <a:t>sen </a:t>
            </a:r>
            <a:r>
              <a:rPr lang="fi-FI" sz="2800" dirty="0"/>
              <a:t>oldun. Sen her şeyi hakkıyle görensin.</a:t>
            </a:r>
          </a:p>
          <a:p>
            <a:r>
              <a:rPr lang="fi-FI" sz="2800" dirty="0"/>
              <a:t>(Kur'an 5 Maida Sûresi 117)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7966131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/>
              <a:t>Hz.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 smtClean="0"/>
              <a:t>ölümünü</a:t>
            </a:r>
            <a:r>
              <a:rPr lang="de-DE" sz="2400" b="1" i="0" dirty="0" smtClean="0"/>
              <a:t> hem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smtClean="0"/>
              <a:t/>
            </a:r>
            <a:br>
              <a:rPr lang="de-DE" sz="2400" b="1" i="0" dirty="0" smtClean="0"/>
            </a:br>
            <a:r>
              <a:rPr lang="de-DE" sz="2400" b="1" i="0" dirty="0" smtClean="0"/>
              <a:t>hem </a:t>
            </a:r>
            <a:r>
              <a:rPr lang="de-DE" sz="2400" b="1" i="0" dirty="0"/>
              <a:t>de </a:t>
            </a:r>
            <a:r>
              <a:rPr lang="de-DE" sz="2400" b="1" i="0" dirty="0" err="1"/>
              <a:t>redd</a:t>
            </a:r>
            <a:r>
              <a:rPr lang="de-DE" sz="2400" b="1" i="0" dirty="0"/>
              <a:t> </a:t>
            </a:r>
            <a:r>
              <a:rPr lang="de-DE" sz="2400" b="1" i="0" dirty="0" err="1"/>
              <a:t>eden</a:t>
            </a:r>
            <a:r>
              <a:rPr lang="de-DE" sz="2400" b="1" i="0" dirty="0"/>
              <a:t> </a:t>
            </a:r>
            <a:r>
              <a:rPr lang="de-DE" sz="2400" b="1" i="0" dirty="0" err="1"/>
              <a:t>kaynak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de-DE" b="0" dirty="0" err="1" smtClean="0"/>
              <a:t>Kur‘an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1916832"/>
            <a:ext cx="784887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Hz. </a:t>
            </a:r>
            <a:r>
              <a:rPr lang="de-DE" sz="3200" b="1" dirty="0" err="1"/>
              <a:t>İsa'nın</a:t>
            </a:r>
            <a:r>
              <a:rPr lang="de-DE" sz="3200" b="1" dirty="0"/>
              <a:t> </a:t>
            </a:r>
            <a:r>
              <a:rPr lang="de-DE" sz="3200" b="1" dirty="0" err="1"/>
              <a:t>Allah'ın</a:t>
            </a:r>
            <a:r>
              <a:rPr lang="de-DE" sz="3200" b="1" dirty="0"/>
              <a:t> </a:t>
            </a:r>
            <a:r>
              <a:rPr lang="de-DE" sz="3200" b="1" dirty="0" err="1" smtClean="0"/>
              <a:t>huzuruna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çıkmadan</a:t>
            </a:r>
            <a:r>
              <a:rPr lang="de-DE" sz="3200" b="1" dirty="0" smtClean="0"/>
              <a:t> </a:t>
            </a:r>
            <a:r>
              <a:rPr lang="de-DE" sz="3200" b="1" dirty="0" err="1"/>
              <a:t>önceki</a:t>
            </a:r>
            <a:r>
              <a:rPr lang="de-DE" sz="3200" b="1" dirty="0"/>
              <a:t> </a:t>
            </a:r>
            <a:r>
              <a:rPr lang="de-DE" sz="3200" b="1" dirty="0" err="1" smtClean="0"/>
              <a:t>ölümünü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kabul</a:t>
            </a:r>
            <a:r>
              <a:rPr lang="de-DE" sz="3200" b="1" dirty="0" smtClean="0"/>
              <a:t> </a:t>
            </a:r>
            <a:r>
              <a:rPr lang="de-DE" sz="3200" b="1" dirty="0" err="1"/>
              <a:t>eden</a:t>
            </a:r>
            <a:r>
              <a:rPr lang="de-DE" sz="3200" b="1" dirty="0"/>
              <a:t> </a:t>
            </a:r>
            <a:r>
              <a:rPr lang="de-DE" sz="3200" b="1" dirty="0" err="1"/>
              <a:t>ayetler</a:t>
            </a:r>
            <a:r>
              <a:rPr lang="de-DE" sz="3200" b="1" dirty="0"/>
              <a:t> </a:t>
            </a:r>
            <a:endParaRPr lang="de-DE" sz="3200" b="1" dirty="0" smtClean="0"/>
          </a:p>
          <a:p>
            <a:endParaRPr lang="de-DE" sz="2800" dirty="0" smtClean="0"/>
          </a:p>
          <a:p>
            <a:r>
              <a:rPr lang="de-DE" sz="2800" dirty="0"/>
              <a:t>33. "</a:t>
            </a:r>
            <a:r>
              <a:rPr lang="de-DE" sz="2800" dirty="0" err="1"/>
              <a:t>Doğduğum</a:t>
            </a:r>
            <a:r>
              <a:rPr lang="de-DE" sz="2800" dirty="0"/>
              <a:t> </a:t>
            </a:r>
            <a:r>
              <a:rPr lang="de-DE" sz="2800" dirty="0" err="1"/>
              <a:t>gün</a:t>
            </a:r>
            <a:r>
              <a:rPr lang="de-DE" sz="2800" dirty="0"/>
              <a:t>, </a:t>
            </a:r>
            <a:r>
              <a:rPr lang="de-DE" sz="2800" dirty="0" err="1"/>
              <a:t>öleceğim</a:t>
            </a:r>
            <a:r>
              <a:rPr lang="de-DE" sz="2800" dirty="0"/>
              <a:t> </a:t>
            </a:r>
            <a:r>
              <a:rPr lang="de-DE" sz="2800" dirty="0" err="1" smtClean="0"/>
              <a:t>gün</a:t>
            </a:r>
            <a:r>
              <a:rPr lang="de-DE" sz="2800" dirty="0" smtClean="0"/>
              <a:t> </a:t>
            </a:r>
            <a:r>
              <a:rPr lang="de-DE" sz="2800" dirty="0" err="1" smtClean="0"/>
              <a:t>ve</a:t>
            </a:r>
            <a:r>
              <a:rPr lang="de-DE" sz="2800" dirty="0" smtClean="0"/>
              <a:t> </a:t>
            </a:r>
            <a:r>
              <a:rPr lang="de-DE" sz="2800" dirty="0" err="1"/>
              <a:t>diri</a:t>
            </a:r>
            <a:r>
              <a:rPr lang="de-DE" sz="2800" dirty="0"/>
              <a:t> </a:t>
            </a:r>
            <a:r>
              <a:rPr lang="de-DE" sz="2800" dirty="0" err="1"/>
              <a:t>olarak</a:t>
            </a:r>
            <a:r>
              <a:rPr lang="de-DE" sz="2800" dirty="0"/>
              <a:t> </a:t>
            </a:r>
            <a:r>
              <a:rPr lang="de-DE" sz="2800" dirty="0" err="1"/>
              <a:t>kabirden</a:t>
            </a:r>
            <a:r>
              <a:rPr lang="de-DE" sz="2800" dirty="0"/>
              <a:t> </a:t>
            </a:r>
            <a:r>
              <a:rPr lang="de-DE" sz="2800" dirty="0" err="1" smtClean="0"/>
              <a:t>kaldırılacağım</a:t>
            </a:r>
            <a:r>
              <a:rPr lang="de-DE" sz="2800" dirty="0" smtClean="0"/>
              <a:t> </a:t>
            </a:r>
            <a:r>
              <a:rPr lang="de-DE" sz="2800" dirty="0" err="1" smtClean="0"/>
              <a:t>gün</a:t>
            </a:r>
            <a:r>
              <a:rPr lang="de-DE" sz="2800" dirty="0" smtClean="0"/>
              <a:t> </a:t>
            </a:r>
            <a:r>
              <a:rPr lang="de-DE" sz="2800" dirty="0" err="1"/>
              <a:t>esenlik</a:t>
            </a:r>
            <a:r>
              <a:rPr lang="de-DE" sz="2800" dirty="0"/>
              <a:t> </a:t>
            </a:r>
            <a:r>
              <a:rPr lang="de-DE" sz="2800" dirty="0" err="1"/>
              <a:t>banadır</a:t>
            </a:r>
            <a:r>
              <a:rPr lang="de-DE" sz="2800" dirty="0"/>
              <a:t>."</a:t>
            </a:r>
          </a:p>
          <a:p>
            <a:endParaRPr lang="de-DE" sz="2800" dirty="0" smtClean="0"/>
          </a:p>
          <a:p>
            <a:r>
              <a:rPr lang="de-DE" sz="2800" dirty="0" smtClean="0"/>
              <a:t>34</a:t>
            </a:r>
            <a:r>
              <a:rPr lang="de-DE" sz="2800" dirty="0"/>
              <a:t>. </a:t>
            </a:r>
            <a:r>
              <a:rPr lang="de-DE" sz="2800" dirty="0" err="1"/>
              <a:t>İşte</a:t>
            </a:r>
            <a:r>
              <a:rPr lang="de-DE" sz="2800" dirty="0"/>
              <a:t>, </a:t>
            </a:r>
            <a:r>
              <a:rPr lang="de-DE" sz="2800" dirty="0" err="1"/>
              <a:t>hakkında</a:t>
            </a:r>
            <a:r>
              <a:rPr lang="de-DE" sz="2800" dirty="0"/>
              <a:t> </a:t>
            </a:r>
            <a:r>
              <a:rPr lang="de-DE" sz="2800" dirty="0" err="1"/>
              <a:t>şüphe</a:t>
            </a:r>
            <a:r>
              <a:rPr lang="de-DE" sz="2800" dirty="0"/>
              <a:t> </a:t>
            </a:r>
            <a:r>
              <a:rPr lang="de-DE" sz="2800" dirty="0" err="1" smtClean="0"/>
              <a:t>ettikleri</a:t>
            </a:r>
            <a:r>
              <a:rPr lang="de-DE" sz="2800" dirty="0" smtClean="0"/>
              <a:t> Meryem </a:t>
            </a:r>
            <a:r>
              <a:rPr lang="de-DE" sz="2800" dirty="0" err="1"/>
              <a:t>oğlu</a:t>
            </a:r>
            <a:r>
              <a:rPr lang="de-DE" sz="2800" dirty="0"/>
              <a:t> İsa - hak </a:t>
            </a:r>
            <a:r>
              <a:rPr lang="de-DE" sz="2800" dirty="0" err="1"/>
              <a:t>söz</a:t>
            </a:r>
            <a:r>
              <a:rPr lang="de-DE" sz="2800" dirty="0"/>
              <a:t> </a:t>
            </a:r>
            <a:r>
              <a:rPr lang="de-DE" sz="2800" dirty="0" err="1"/>
              <a:t>olarak</a:t>
            </a:r>
            <a:r>
              <a:rPr lang="de-DE" sz="2800" dirty="0"/>
              <a:t> </a:t>
            </a:r>
            <a:r>
              <a:rPr lang="de-DE" sz="2800" dirty="0" err="1"/>
              <a:t>budur</a:t>
            </a:r>
            <a:r>
              <a:rPr lang="de-DE" sz="2800" dirty="0"/>
              <a:t>.</a:t>
            </a:r>
          </a:p>
          <a:p>
            <a:r>
              <a:rPr lang="de-DE" sz="2800" dirty="0"/>
              <a:t>(</a:t>
            </a:r>
            <a:r>
              <a:rPr lang="de-DE" sz="2800" dirty="0" err="1"/>
              <a:t>Kur'an</a:t>
            </a:r>
            <a:r>
              <a:rPr lang="de-DE" sz="2800" dirty="0"/>
              <a:t> 19 Meryem </a:t>
            </a:r>
            <a:r>
              <a:rPr lang="de-DE" sz="2800" dirty="0" err="1"/>
              <a:t>Sûresi</a:t>
            </a:r>
            <a:r>
              <a:rPr lang="de-DE" sz="2800" dirty="0"/>
              <a:t> 33-34)</a:t>
            </a:r>
          </a:p>
        </p:txBody>
      </p:sp>
    </p:spTree>
    <p:extLst>
      <p:ext uri="{BB962C8B-B14F-4D97-AF65-F5344CB8AC3E}">
        <p14:creationId xmlns:p14="http://schemas.microsoft.com/office/powerpoint/2010/main" val="24956694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/>
              <a:t>Hz.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 smtClean="0"/>
              <a:t>ölümünü</a:t>
            </a:r>
            <a:r>
              <a:rPr lang="de-DE" sz="2400" b="1" i="0" dirty="0" smtClean="0"/>
              <a:t> hem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smtClean="0"/>
              <a:t/>
            </a:r>
            <a:br>
              <a:rPr lang="de-DE" sz="2400" b="1" i="0" dirty="0" smtClean="0"/>
            </a:br>
            <a:r>
              <a:rPr lang="de-DE" sz="2400" b="1" i="0" dirty="0" smtClean="0"/>
              <a:t>hem </a:t>
            </a:r>
            <a:r>
              <a:rPr lang="de-DE" sz="2400" b="1" i="0" dirty="0"/>
              <a:t>de </a:t>
            </a:r>
            <a:r>
              <a:rPr lang="de-DE" sz="2400" b="1" i="0" dirty="0" err="1"/>
              <a:t>redd</a:t>
            </a:r>
            <a:r>
              <a:rPr lang="de-DE" sz="2400" b="1" i="0" dirty="0"/>
              <a:t> </a:t>
            </a:r>
            <a:r>
              <a:rPr lang="de-DE" sz="2400" b="1" i="0" dirty="0" err="1"/>
              <a:t>eden</a:t>
            </a:r>
            <a:r>
              <a:rPr lang="de-DE" sz="2400" b="1" i="0" dirty="0"/>
              <a:t> </a:t>
            </a:r>
            <a:r>
              <a:rPr lang="de-DE" sz="2400" b="1" i="0" dirty="0" err="1"/>
              <a:t>kaynak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de-DE" b="0" dirty="0" err="1" smtClean="0"/>
              <a:t>Kur‘an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1916832"/>
            <a:ext cx="784887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FF0000"/>
                </a:solidFill>
              </a:rPr>
              <a:t>Hz. </a:t>
            </a:r>
            <a:r>
              <a:rPr lang="de-DE" sz="3200" b="1" dirty="0" err="1">
                <a:solidFill>
                  <a:srgbClr val="FF0000"/>
                </a:solidFill>
              </a:rPr>
              <a:t>İsa'nın</a:t>
            </a:r>
            <a:r>
              <a:rPr lang="de-DE" sz="3200" b="1" dirty="0">
                <a:solidFill>
                  <a:srgbClr val="FF0000"/>
                </a:solidFill>
              </a:rPr>
              <a:t>, </a:t>
            </a:r>
            <a:r>
              <a:rPr lang="de-DE" sz="3200" b="1" dirty="0" err="1">
                <a:solidFill>
                  <a:srgbClr val="FF0000"/>
                </a:solidFill>
              </a:rPr>
              <a:t>Allah'ın</a:t>
            </a:r>
            <a:r>
              <a:rPr lang="de-DE" sz="3200" b="1" dirty="0">
                <a:solidFill>
                  <a:srgbClr val="FF0000"/>
                </a:solidFill>
              </a:rPr>
              <a:t> </a:t>
            </a:r>
            <a:r>
              <a:rPr lang="de-DE" sz="3200" b="1" dirty="0" err="1" smtClean="0">
                <a:solidFill>
                  <a:srgbClr val="FF0000"/>
                </a:solidFill>
              </a:rPr>
              <a:t>huzuruna</a:t>
            </a:r>
            <a:r>
              <a:rPr lang="de-DE" sz="3200" b="1" dirty="0" smtClean="0">
                <a:solidFill>
                  <a:srgbClr val="FF0000"/>
                </a:solidFill>
              </a:rPr>
              <a:t> </a:t>
            </a:r>
            <a:r>
              <a:rPr lang="de-DE" sz="3200" b="1" dirty="0" err="1" smtClean="0">
                <a:solidFill>
                  <a:srgbClr val="FF0000"/>
                </a:solidFill>
              </a:rPr>
              <a:t>çıkmadan</a:t>
            </a:r>
            <a:r>
              <a:rPr lang="de-DE" sz="3200" b="1" dirty="0" smtClean="0">
                <a:solidFill>
                  <a:srgbClr val="FF0000"/>
                </a:solidFill>
              </a:rPr>
              <a:t> </a:t>
            </a:r>
            <a:r>
              <a:rPr lang="de-DE" sz="3200" b="1" dirty="0" err="1">
                <a:solidFill>
                  <a:srgbClr val="FF0000"/>
                </a:solidFill>
              </a:rPr>
              <a:t>önceki</a:t>
            </a:r>
            <a:r>
              <a:rPr lang="de-DE" sz="3200" b="1" dirty="0">
                <a:solidFill>
                  <a:srgbClr val="FF0000"/>
                </a:solidFill>
              </a:rPr>
              <a:t> </a:t>
            </a:r>
            <a:r>
              <a:rPr lang="de-DE" sz="3200" b="1" dirty="0" err="1" smtClean="0">
                <a:solidFill>
                  <a:srgbClr val="FF0000"/>
                </a:solidFill>
              </a:rPr>
              <a:t>ölümünü</a:t>
            </a:r>
            <a:r>
              <a:rPr lang="de-DE" sz="3200" b="1" dirty="0" smtClean="0">
                <a:solidFill>
                  <a:srgbClr val="FF0000"/>
                </a:solidFill>
              </a:rPr>
              <a:t> </a:t>
            </a:r>
            <a:r>
              <a:rPr lang="de-DE" sz="3200" b="1" dirty="0" err="1" smtClean="0">
                <a:solidFill>
                  <a:srgbClr val="FF0000"/>
                </a:solidFill>
              </a:rPr>
              <a:t>redd</a:t>
            </a:r>
            <a:r>
              <a:rPr lang="de-DE" sz="3200" b="1" dirty="0" smtClean="0">
                <a:solidFill>
                  <a:srgbClr val="FF0000"/>
                </a:solidFill>
              </a:rPr>
              <a:t> </a:t>
            </a:r>
            <a:r>
              <a:rPr lang="de-DE" sz="3200" b="1" dirty="0" err="1">
                <a:solidFill>
                  <a:srgbClr val="FF0000"/>
                </a:solidFill>
              </a:rPr>
              <a:t>eden</a:t>
            </a:r>
            <a:r>
              <a:rPr lang="de-DE" sz="3200" b="1" dirty="0">
                <a:solidFill>
                  <a:srgbClr val="FF0000"/>
                </a:solidFill>
              </a:rPr>
              <a:t> </a:t>
            </a:r>
            <a:r>
              <a:rPr lang="de-DE" sz="3200" b="1" dirty="0" err="1" smtClean="0">
                <a:solidFill>
                  <a:srgbClr val="FF0000"/>
                </a:solidFill>
              </a:rPr>
              <a:t>ayetler</a:t>
            </a:r>
            <a:endParaRPr lang="de-DE" sz="3200" b="1" dirty="0" smtClean="0">
              <a:solidFill>
                <a:srgbClr val="FF0000"/>
              </a:solidFill>
            </a:endParaRPr>
          </a:p>
          <a:p>
            <a:endParaRPr lang="de-DE" sz="2800" dirty="0" smtClean="0"/>
          </a:p>
          <a:p>
            <a:r>
              <a:rPr lang="de-DE" sz="2400" dirty="0" err="1" smtClean="0"/>
              <a:t>Ve</a:t>
            </a:r>
            <a:r>
              <a:rPr lang="de-DE" sz="2400" dirty="0" smtClean="0"/>
              <a:t> </a:t>
            </a:r>
            <a:r>
              <a:rPr lang="de-DE" sz="2400" dirty="0"/>
              <a:t>"Allah </a:t>
            </a:r>
            <a:r>
              <a:rPr lang="de-DE" sz="2400" dirty="0" err="1"/>
              <a:t>elçisi</a:t>
            </a:r>
            <a:r>
              <a:rPr lang="de-DE" sz="2400" dirty="0"/>
              <a:t> Meryem </a:t>
            </a:r>
            <a:r>
              <a:rPr lang="de-DE" sz="2400" dirty="0" err="1" smtClean="0"/>
              <a:t>oğlu</a:t>
            </a:r>
            <a:r>
              <a:rPr lang="de-DE" sz="2400" dirty="0" smtClean="0"/>
              <a:t> </a:t>
            </a:r>
            <a:r>
              <a:rPr lang="de-DE" sz="2400" dirty="0" err="1" smtClean="0"/>
              <a:t>İsa'yı</a:t>
            </a:r>
            <a:r>
              <a:rPr lang="de-DE" sz="2400" dirty="0" smtClean="0"/>
              <a:t> </a:t>
            </a:r>
            <a:r>
              <a:rPr lang="de-DE" sz="2400" dirty="0" err="1"/>
              <a:t>öldürdük</a:t>
            </a:r>
            <a:r>
              <a:rPr lang="de-DE" sz="2400" dirty="0"/>
              <a:t>" </a:t>
            </a:r>
            <a:r>
              <a:rPr lang="de-DE" sz="2400" dirty="0" err="1"/>
              <a:t>demeleri</a:t>
            </a:r>
            <a:r>
              <a:rPr lang="de-DE" sz="2400" dirty="0"/>
              <a:t> </a:t>
            </a:r>
            <a:r>
              <a:rPr lang="de-DE" sz="2400" dirty="0" err="1" smtClean="0"/>
              <a:t>yüzünden</a:t>
            </a:r>
            <a:r>
              <a:rPr lang="de-DE" sz="2400" dirty="0" smtClean="0"/>
              <a:t> (</a:t>
            </a:r>
            <a:r>
              <a:rPr lang="de-DE" sz="2400" dirty="0" err="1" smtClean="0"/>
              <a:t>onları</a:t>
            </a:r>
            <a:r>
              <a:rPr lang="de-DE" sz="2400" dirty="0" smtClean="0"/>
              <a:t> </a:t>
            </a:r>
            <a:r>
              <a:rPr lang="de-DE" sz="2400" dirty="0" err="1" smtClean="0"/>
              <a:t>lânetledik</a:t>
            </a:r>
            <a:r>
              <a:rPr lang="de-DE" sz="2400" dirty="0"/>
              <a:t>). </a:t>
            </a:r>
            <a:r>
              <a:rPr lang="de-DE" sz="2400" dirty="0" err="1"/>
              <a:t>Halbuki</a:t>
            </a:r>
            <a:r>
              <a:rPr lang="de-DE" sz="2400" dirty="0"/>
              <a:t> </a:t>
            </a:r>
            <a:r>
              <a:rPr lang="de-DE" sz="2400" dirty="0" err="1"/>
              <a:t>onu</a:t>
            </a:r>
            <a:r>
              <a:rPr lang="de-DE" sz="2400" dirty="0"/>
              <a:t> ne </a:t>
            </a:r>
            <a:r>
              <a:rPr lang="de-DE" sz="2400" dirty="0" err="1" smtClean="0"/>
              <a:t>öldürdüler</a:t>
            </a:r>
            <a:r>
              <a:rPr lang="de-DE" sz="2400" dirty="0" smtClean="0"/>
              <a:t>, ne </a:t>
            </a:r>
            <a:r>
              <a:rPr lang="de-DE" sz="2400" dirty="0"/>
              <a:t>de </a:t>
            </a:r>
            <a:r>
              <a:rPr lang="de-DE" sz="2400" dirty="0" err="1"/>
              <a:t>astılar</a:t>
            </a:r>
            <a:r>
              <a:rPr lang="de-DE" sz="2400" dirty="0"/>
              <a:t>, </a:t>
            </a:r>
            <a:r>
              <a:rPr lang="de-DE" sz="2400" dirty="0" err="1"/>
              <a:t>fakat</a:t>
            </a:r>
            <a:r>
              <a:rPr lang="de-DE" sz="2400" dirty="0"/>
              <a:t> (</a:t>
            </a:r>
            <a:r>
              <a:rPr lang="de-DE" sz="2400" dirty="0" err="1" smtClean="0"/>
              <a:t>öldürdükleri</a:t>
            </a:r>
            <a:r>
              <a:rPr lang="de-DE" sz="2400" dirty="0" smtClean="0"/>
              <a:t>) </a:t>
            </a:r>
            <a:r>
              <a:rPr lang="de-DE" sz="2400" dirty="0" err="1" smtClean="0"/>
              <a:t>onlara</a:t>
            </a:r>
            <a:r>
              <a:rPr lang="de-DE" sz="2400" dirty="0" smtClean="0"/>
              <a:t> </a:t>
            </a:r>
            <a:r>
              <a:rPr lang="de-DE" sz="2400" dirty="0"/>
              <a:t>İsa </a:t>
            </a:r>
            <a:r>
              <a:rPr lang="de-DE" sz="2400" dirty="0" err="1"/>
              <a:t>gibi</a:t>
            </a:r>
            <a:r>
              <a:rPr lang="de-DE" sz="2400" dirty="0"/>
              <a:t> </a:t>
            </a:r>
            <a:r>
              <a:rPr lang="de-DE" sz="2400" dirty="0" err="1" smtClean="0"/>
              <a:t>gösterildi</a:t>
            </a:r>
            <a:r>
              <a:rPr lang="de-DE" sz="2400" dirty="0" smtClean="0"/>
              <a:t>. </a:t>
            </a:r>
            <a:r>
              <a:rPr lang="de-DE" sz="2400" dirty="0" err="1" smtClean="0"/>
              <a:t>Onun</a:t>
            </a:r>
            <a:r>
              <a:rPr lang="de-DE" sz="2400" dirty="0" smtClean="0"/>
              <a:t> </a:t>
            </a:r>
            <a:r>
              <a:rPr lang="de-DE" sz="2400" dirty="0" err="1"/>
              <a:t>hakkında</a:t>
            </a:r>
            <a:r>
              <a:rPr lang="de-DE" sz="2400" dirty="0"/>
              <a:t> </a:t>
            </a:r>
            <a:r>
              <a:rPr lang="de-DE" sz="2400" dirty="0" err="1"/>
              <a:t>ihtilâfa</a:t>
            </a:r>
            <a:r>
              <a:rPr lang="de-DE" sz="2400" dirty="0"/>
              <a:t> </a:t>
            </a:r>
            <a:r>
              <a:rPr lang="de-DE" sz="2400" dirty="0" err="1"/>
              <a:t>düşenler</a:t>
            </a:r>
            <a:r>
              <a:rPr lang="de-DE" sz="2400" dirty="0"/>
              <a:t> </a:t>
            </a:r>
            <a:r>
              <a:rPr lang="de-DE" sz="2400" dirty="0" err="1" smtClean="0"/>
              <a:t>bundan</a:t>
            </a:r>
            <a:r>
              <a:rPr lang="de-DE" sz="2400" dirty="0" smtClean="0"/>
              <a:t> </a:t>
            </a:r>
            <a:r>
              <a:rPr lang="de-DE" sz="2400" dirty="0" err="1" smtClean="0"/>
              <a:t>dolayı</a:t>
            </a:r>
            <a:r>
              <a:rPr lang="de-DE" sz="2400" dirty="0" smtClean="0"/>
              <a:t> </a:t>
            </a:r>
            <a:r>
              <a:rPr lang="de-DE" sz="2400" dirty="0" err="1"/>
              <a:t>tam</a:t>
            </a:r>
            <a:r>
              <a:rPr lang="de-DE" sz="2400" dirty="0"/>
              <a:t> </a:t>
            </a:r>
            <a:r>
              <a:rPr lang="de-DE" sz="2400" dirty="0" err="1"/>
              <a:t>bir</a:t>
            </a:r>
            <a:r>
              <a:rPr lang="de-DE" sz="2400" dirty="0"/>
              <a:t> </a:t>
            </a:r>
            <a:r>
              <a:rPr lang="de-DE" sz="2400" dirty="0" err="1"/>
              <a:t>kararsızlık</a:t>
            </a:r>
            <a:r>
              <a:rPr lang="de-DE" sz="2400" dirty="0"/>
              <a:t> </a:t>
            </a:r>
            <a:r>
              <a:rPr lang="de-DE" sz="2400" dirty="0" err="1" smtClean="0"/>
              <a:t>içindedirler</a:t>
            </a:r>
            <a:r>
              <a:rPr lang="de-DE" sz="2400" dirty="0" smtClean="0"/>
              <a:t>. </a:t>
            </a:r>
            <a:r>
              <a:rPr lang="de-DE" sz="2400" dirty="0" err="1" smtClean="0"/>
              <a:t>bu</a:t>
            </a:r>
            <a:r>
              <a:rPr lang="de-DE" sz="2400" dirty="0" smtClean="0"/>
              <a:t> </a:t>
            </a:r>
            <a:r>
              <a:rPr lang="de-DE" sz="2400" dirty="0" err="1"/>
              <a:t>hususta</a:t>
            </a:r>
            <a:r>
              <a:rPr lang="de-DE" sz="2400" dirty="0"/>
              <a:t> </a:t>
            </a:r>
            <a:r>
              <a:rPr lang="de-DE" sz="2400" dirty="0" err="1"/>
              <a:t>zanna</a:t>
            </a:r>
            <a:r>
              <a:rPr lang="de-DE" sz="2400" dirty="0"/>
              <a:t> </a:t>
            </a:r>
            <a:r>
              <a:rPr lang="de-DE" sz="2400" dirty="0" err="1"/>
              <a:t>uymak</a:t>
            </a:r>
            <a:r>
              <a:rPr lang="de-DE" sz="2400" dirty="0"/>
              <a:t> </a:t>
            </a:r>
            <a:r>
              <a:rPr lang="de-DE" sz="2400" dirty="0" err="1" smtClean="0"/>
              <a:t>dışında</a:t>
            </a:r>
            <a:r>
              <a:rPr lang="de-DE" sz="2400" dirty="0" smtClean="0"/>
              <a:t> </a:t>
            </a:r>
            <a:r>
              <a:rPr lang="de-DE" sz="2400" dirty="0" err="1" smtClean="0"/>
              <a:t>hiçbir</a:t>
            </a:r>
            <a:r>
              <a:rPr lang="de-DE" sz="2400" dirty="0" smtClean="0"/>
              <a:t> </a:t>
            </a:r>
            <a:r>
              <a:rPr lang="de-DE" sz="2400" dirty="0"/>
              <a:t>(</a:t>
            </a:r>
            <a:r>
              <a:rPr lang="de-DE" sz="2400" dirty="0" err="1"/>
              <a:t>sağlam</a:t>
            </a:r>
            <a:r>
              <a:rPr lang="de-DE" sz="2400" dirty="0"/>
              <a:t>) </a:t>
            </a:r>
            <a:r>
              <a:rPr lang="de-DE" sz="2400" dirty="0" err="1"/>
              <a:t>bilgileri</a:t>
            </a:r>
            <a:r>
              <a:rPr lang="de-DE" sz="2400" dirty="0"/>
              <a:t> </a:t>
            </a:r>
            <a:r>
              <a:rPr lang="de-DE" sz="2400" dirty="0" err="1"/>
              <a:t>yoktur</a:t>
            </a:r>
            <a:r>
              <a:rPr lang="de-DE" sz="2400" dirty="0"/>
              <a:t> </a:t>
            </a:r>
            <a:r>
              <a:rPr lang="de-DE" sz="2400" dirty="0" err="1"/>
              <a:t>ve</a:t>
            </a:r>
            <a:r>
              <a:rPr lang="de-DE" sz="2400" dirty="0"/>
              <a:t> </a:t>
            </a:r>
            <a:r>
              <a:rPr lang="de-DE" sz="2400" dirty="0" err="1" smtClean="0"/>
              <a:t>kesin</a:t>
            </a:r>
            <a:r>
              <a:rPr lang="de-DE" sz="2400" dirty="0" smtClean="0"/>
              <a:t> </a:t>
            </a:r>
            <a:r>
              <a:rPr lang="de-DE" sz="2400" dirty="0" err="1" smtClean="0"/>
              <a:t>olarak</a:t>
            </a:r>
            <a:r>
              <a:rPr lang="de-DE" sz="2400" dirty="0" smtClean="0"/>
              <a:t> </a:t>
            </a:r>
            <a:r>
              <a:rPr lang="de-DE" sz="2400" dirty="0" err="1" smtClean="0"/>
              <a:t>onu</a:t>
            </a:r>
            <a:r>
              <a:rPr lang="de-DE" sz="2400" dirty="0" smtClean="0"/>
              <a:t> </a:t>
            </a:r>
            <a:r>
              <a:rPr lang="de-DE" sz="2400" dirty="0" err="1" smtClean="0"/>
              <a:t>öldürmediler</a:t>
            </a:r>
            <a:r>
              <a:rPr lang="de-DE" sz="2400" dirty="0" smtClean="0"/>
              <a:t>. </a:t>
            </a:r>
            <a:r>
              <a:rPr lang="de-DE" sz="2400" dirty="0" err="1" smtClean="0"/>
              <a:t>Bilâkis</a:t>
            </a:r>
            <a:r>
              <a:rPr lang="de-DE" sz="2400" dirty="0" smtClean="0"/>
              <a:t> </a:t>
            </a:r>
            <a:r>
              <a:rPr lang="de-DE" sz="2400" dirty="0"/>
              <a:t>Allah </a:t>
            </a:r>
            <a:r>
              <a:rPr lang="de-DE" sz="2400" dirty="0" err="1"/>
              <a:t>onu</a:t>
            </a:r>
            <a:r>
              <a:rPr lang="de-DE" sz="2400" dirty="0"/>
              <a:t> (</a:t>
            </a:r>
            <a:r>
              <a:rPr lang="de-DE" sz="2400" dirty="0" err="1"/>
              <a:t>İsa'yı</a:t>
            </a:r>
            <a:r>
              <a:rPr lang="de-DE" sz="2400" dirty="0"/>
              <a:t>) </a:t>
            </a:r>
            <a:r>
              <a:rPr lang="de-DE" sz="2400" dirty="0" err="1" smtClean="0"/>
              <a:t>kendi</a:t>
            </a:r>
            <a:r>
              <a:rPr lang="de-DE" sz="2400" dirty="0" smtClean="0"/>
              <a:t> </a:t>
            </a:r>
            <a:r>
              <a:rPr lang="de-DE" sz="2400" dirty="0" err="1" smtClean="0"/>
              <a:t>nezdine</a:t>
            </a:r>
            <a:r>
              <a:rPr lang="de-DE" sz="2400" dirty="0" smtClean="0"/>
              <a:t> </a:t>
            </a:r>
            <a:r>
              <a:rPr lang="de-DE" sz="2400" dirty="0" err="1"/>
              <a:t>kaldırmıştır</a:t>
            </a:r>
            <a:r>
              <a:rPr lang="de-DE" sz="2400" dirty="0"/>
              <a:t>. Allah </a:t>
            </a:r>
            <a:r>
              <a:rPr lang="de-DE" sz="2400" dirty="0" err="1"/>
              <a:t>izzet</a:t>
            </a:r>
            <a:r>
              <a:rPr lang="de-DE" sz="2400" dirty="0"/>
              <a:t> </a:t>
            </a:r>
            <a:r>
              <a:rPr lang="de-DE" sz="2400" dirty="0" err="1" smtClean="0"/>
              <a:t>ve</a:t>
            </a:r>
            <a:r>
              <a:rPr lang="de-DE" sz="2400" dirty="0" smtClean="0"/>
              <a:t> </a:t>
            </a:r>
            <a:r>
              <a:rPr lang="de-DE" sz="2400" dirty="0" err="1" smtClean="0"/>
              <a:t>hikmet</a:t>
            </a:r>
            <a:r>
              <a:rPr lang="de-DE" sz="2400" dirty="0" smtClean="0"/>
              <a:t> </a:t>
            </a:r>
            <a:r>
              <a:rPr lang="de-DE" sz="2400" dirty="0" err="1"/>
              <a:t>sahibidir</a:t>
            </a:r>
            <a:r>
              <a:rPr lang="de-DE" sz="2400" dirty="0"/>
              <a:t>.</a:t>
            </a:r>
          </a:p>
          <a:p>
            <a:r>
              <a:rPr lang="fi-FI" sz="2400" dirty="0"/>
              <a:t>(Kur'an 4 Nisa Sûresi 157-158)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9531499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 smtClean="0"/>
              <a:t>Hz</a:t>
            </a:r>
            <a:r>
              <a:rPr lang="de-DE" sz="2400" b="1" i="0" dirty="0"/>
              <a:t>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/>
              <a:t>Allah'ın</a:t>
            </a:r>
            <a:r>
              <a:rPr lang="de-DE" sz="2400" b="1" i="0" dirty="0"/>
              <a:t> </a:t>
            </a:r>
            <a:r>
              <a:rPr lang="de-DE" sz="2400" b="1" i="0" dirty="0" err="1"/>
              <a:t>huzuruna</a:t>
            </a:r>
            <a:r>
              <a:rPr lang="de-DE" sz="2400" b="1" i="0" dirty="0"/>
              <a:t> </a:t>
            </a:r>
            <a:r>
              <a:rPr lang="de-DE" sz="2400" b="1" i="0" dirty="0" err="1"/>
              <a:t>çıkmadan</a:t>
            </a:r>
            <a:r>
              <a:rPr lang="de-DE" sz="2400" b="1" i="0" dirty="0"/>
              <a:t> </a:t>
            </a:r>
            <a:r>
              <a:rPr lang="de-DE" sz="2400" b="1" i="0" dirty="0" err="1"/>
              <a:t>önceki</a:t>
            </a:r>
            <a:r>
              <a:rPr lang="de-DE" sz="2400" b="1" i="0" dirty="0"/>
              <a:t> </a:t>
            </a:r>
            <a:r>
              <a:rPr lang="de-DE" sz="2400" b="1" i="0" dirty="0" err="1"/>
              <a:t>ölümünü</a:t>
            </a:r>
            <a:r>
              <a:rPr lang="de-DE" sz="2400" b="1" i="0" dirty="0"/>
              <a:t>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err="1"/>
              <a:t>edip</a:t>
            </a:r>
            <a:r>
              <a:rPr lang="de-DE" sz="2400" b="1" i="0" dirty="0"/>
              <a:t> </a:t>
            </a:r>
            <a:r>
              <a:rPr lang="de-DE" sz="2400" b="1" i="0" dirty="0" err="1"/>
              <a:t>kanıtlayan</a:t>
            </a:r>
            <a:r>
              <a:rPr lang="de-DE" sz="2400" b="1" i="0" dirty="0"/>
              <a:t> </a:t>
            </a:r>
            <a:r>
              <a:rPr lang="de-DE" sz="2400" b="1" i="0" dirty="0" err="1"/>
              <a:t>kaynaklar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de-DE" b="0" dirty="0" err="1"/>
              <a:t>Tevrat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2060848"/>
            <a:ext cx="784887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1. </a:t>
            </a:r>
            <a:r>
              <a:rPr lang="de-DE" sz="3200" b="1" dirty="0" err="1"/>
              <a:t>Şahit</a:t>
            </a:r>
            <a:r>
              <a:rPr lang="de-DE" sz="3200" b="1" dirty="0"/>
              <a:t>: Musa </a:t>
            </a:r>
            <a:r>
              <a:rPr lang="de-DE" sz="3200" b="1" dirty="0" err="1"/>
              <a:t>Peygamber</a:t>
            </a:r>
            <a:endParaRPr lang="de-DE" sz="3200" b="1" dirty="0"/>
          </a:p>
          <a:p>
            <a:r>
              <a:rPr lang="de-DE" sz="2400" dirty="0"/>
              <a:t>"</a:t>
            </a:r>
            <a:r>
              <a:rPr lang="de-DE" sz="2400" dirty="0" err="1"/>
              <a:t>Bunun</a:t>
            </a:r>
            <a:r>
              <a:rPr lang="de-DE" sz="2400" dirty="0"/>
              <a:t> </a:t>
            </a:r>
            <a:r>
              <a:rPr lang="de-DE" sz="2400" dirty="0" err="1"/>
              <a:t>üzerine</a:t>
            </a:r>
            <a:r>
              <a:rPr lang="de-DE" sz="2400" dirty="0"/>
              <a:t> RAB </a:t>
            </a:r>
            <a:r>
              <a:rPr lang="de-DE" sz="2400" dirty="0" err="1"/>
              <a:t>Tanrı</a:t>
            </a:r>
            <a:r>
              <a:rPr lang="de-DE" sz="2400" dirty="0"/>
              <a:t> </a:t>
            </a:r>
            <a:r>
              <a:rPr lang="de-DE" sz="2400" dirty="0" err="1" smtClean="0"/>
              <a:t>yılana</a:t>
            </a:r>
            <a:r>
              <a:rPr lang="tr-TR" sz="2400" dirty="0" smtClean="0"/>
              <a:t> </a:t>
            </a:r>
            <a:r>
              <a:rPr lang="de-DE" sz="2400" dirty="0" smtClean="0"/>
              <a:t>(</a:t>
            </a:r>
            <a:r>
              <a:rPr lang="de-DE" sz="2400" dirty="0" err="1" smtClean="0"/>
              <a:t>yılana</a:t>
            </a:r>
            <a:r>
              <a:rPr lang="de-DE" sz="2400" dirty="0" smtClean="0"/>
              <a:t> </a:t>
            </a:r>
            <a:r>
              <a:rPr lang="de-DE" sz="2400" dirty="0" err="1"/>
              <a:t>bürünmüş</a:t>
            </a:r>
            <a:r>
              <a:rPr lang="de-DE" sz="2400" dirty="0"/>
              <a:t> </a:t>
            </a:r>
            <a:r>
              <a:rPr lang="de-DE" sz="2400" dirty="0" err="1"/>
              <a:t>Şeytan'a</a:t>
            </a:r>
            <a:r>
              <a:rPr lang="de-DE" sz="2400" dirty="0"/>
              <a:t>), "</a:t>
            </a:r>
            <a:r>
              <a:rPr lang="de-DE" sz="2400" dirty="0" err="1" smtClean="0"/>
              <a:t>Bu</a:t>
            </a:r>
            <a:r>
              <a:rPr lang="tr-TR" sz="2400" dirty="0" smtClean="0"/>
              <a:t> </a:t>
            </a:r>
            <a:r>
              <a:rPr lang="de-DE" sz="2400" dirty="0" err="1" smtClean="0"/>
              <a:t>yaptığından</a:t>
            </a:r>
            <a:r>
              <a:rPr lang="de-DE" sz="2400" dirty="0" smtClean="0"/>
              <a:t> </a:t>
            </a:r>
            <a:r>
              <a:rPr lang="de-DE" sz="2400" dirty="0" err="1"/>
              <a:t>ötürü</a:t>
            </a:r>
            <a:r>
              <a:rPr lang="de-DE" sz="2400" dirty="0"/>
              <a:t> </a:t>
            </a:r>
            <a:r>
              <a:rPr lang="de-DE" sz="2400" dirty="0" err="1"/>
              <a:t>bütün</a:t>
            </a:r>
            <a:r>
              <a:rPr lang="de-DE" sz="2400" dirty="0"/>
              <a:t> </a:t>
            </a:r>
            <a:r>
              <a:rPr lang="de-DE" sz="2400" dirty="0" err="1"/>
              <a:t>evcil</a:t>
            </a:r>
            <a:r>
              <a:rPr lang="de-DE" sz="2400" dirty="0"/>
              <a:t> </a:t>
            </a:r>
            <a:r>
              <a:rPr lang="de-DE" sz="2400" dirty="0" err="1" smtClean="0"/>
              <a:t>ve</a:t>
            </a:r>
            <a:r>
              <a:rPr lang="tr-TR" sz="2400" dirty="0" smtClean="0"/>
              <a:t> </a:t>
            </a:r>
            <a:r>
              <a:rPr lang="sv-SE" sz="2400" dirty="0" smtClean="0"/>
              <a:t>yabanıl </a:t>
            </a:r>
            <a:r>
              <a:rPr lang="sv-SE" sz="2400" dirty="0"/>
              <a:t>hayavanların en lanetli </a:t>
            </a:r>
            <a:r>
              <a:rPr lang="sv-SE" sz="2400" dirty="0" smtClean="0"/>
              <a:t>sen</a:t>
            </a:r>
            <a:r>
              <a:rPr lang="tr-TR" sz="2400" dirty="0" smtClean="0"/>
              <a:t> </a:t>
            </a:r>
            <a:r>
              <a:rPr lang="de-DE" sz="2400" dirty="0" err="1" smtClean="0"/>
              <a:t>olacaksın</a:t>
            </a:r>
            <a:r>
              <a:rPr lang="de-DE" sz="2400" dirty="0"/>
              <a:t>" </a:t>
            </a:r>
            <a:r>
              <a:rPr lang="de-DE" sz="2400" dirty="0" err="1"/>
              <a:t>dedi</a:t>
            </a:r>
            <a:r>
              <a:rPr lang="de-DE" sz="2400" dirty="0"/>
              <a:t>, "</a:t>
            </a:r>
            <a:r>
              <a:rPr lang="de-DE" sz="2400" dirty="0" err="1"/>
              <a:t>Karnının</a:t>
            </a:r>
            <a:r>
              <a:rPr lang="de-DE" sz="2400" dirty="0"/>
              <a:t> </a:t>
            </a:r>
            <a:r>
              <a:rPr lang="de-DE" sz="2400" dirty="0" err="1" smtClean="0"/>
              <a:t>üzerinde</a:t>
            </a:r>
            <a:r>
              <a:rPr lang="tr-TR" sz="2400" dirty="0" smtClean="0"/>
              <a:t> </a:t>
            </a:r>
            <a:r>
              <a:rPr lang="de-DE" sz="2400" dirty="0" err="1" smtClean="0"/>
              <a:t>sürünecek</a:t>
            </a:r>
            <a:r>
              <a:rPr lang="de-DE" sz="2400" dirty="0"/>
              <a:t>, </a:t>
            </a:r>
            <a:r>
              <a:rPr lang="de-DE" sz="2400" dirty="0" err="1"/>
              <a:t>yaşamın</a:t>
            </a:r>
            <a:r>
              <a:rPr lang="de-DE" sz="2400" dirty="0"/>
              <a:t> </a:t>
            </a:r>
            <a:r>
              <a:rPr lang="de-DE" sz="2400" dirty="0" err="1"/>
              <a:t>boyunca</a:t>
            </a:r>
            <a:r>
              <a:rPr lang="de-DE" sz="2400" dirty="0"/>
              <a:t> </a:t>
            </a:r>
            <a:r>
              <a:rPr lang="de-DE" sz="2400" dirty="0" err="1" smtClean="0"/>
              <a:t>toprak</a:t>
            </a:r>
            <a:r>
              <a:rPr lang="tr-TR" sz="2400" dirty="0" smtClean="0"/>
              <a:t> </a:t>
            </a:r>
            <a:r>
              <a:rPr lang="de-DE" sz="2400" dirty="0" err="1" smtClean="0"/>
              <a:t>yiyeceksin</a:t>
            </a:r>
            <a:r>
              <a:rPr lang="de-DE" sz="2400" dirty="0"/>
              <a:t>. </a:t>
            </a:r>
            <a:r>
              <a:rPr lang="de-DE" sz="2400" dirty="0" err="1"/>
              <a:t>Seninle</a:t>
            </a:r>
            <a:r>
              <a:rPr lang="de-DE" sz="2400" dirty="0"/>
              <a:t> </a:t>
            </a:r>
            <a:r>
              <a:rPr lang="de-DE" sz="2400" dirty="0" err="1"/>
              <a:t>kadını</a:t>
            </a:r>
            <a:r>
              <a:rPr lang="de-DE" sz="2400" dirty="0"/>
              <a:t>, </a:t>
            </a:r>
            <a:r>
              <a:rPr lang="de-DE" sz="2400" dirty="0" err="1" smtClean="0"/>
              <a:t>onun</a:t>
            </a:r>
            <a:r>
              <a:rPr lang="tr-TR" sz="2400" dirty="0" smtClean="0"/>
              <a:t> </a:t>
            </a:r>
            <a:r>
              <a:rPr lang="de-DE" sz="2400" dirty="0" err="1" smtClean="0"/>
              <a:t>soyuyla</a:t>
            </a:r>
            <a:r>
              <a:rPr lang="de-DE" sz="2400" dirty="0" smtClean="0"/>
              <a:t> </a:t>
            </a:r>
            <a:r>
              <a:rPr lang="de-DE" sz="2400" dirty="0"/>
              <a:t>(= </a:t>
            </a:r>
            <a:r>
              <a:rPr lang="de-DE" sz="2400" dirty="0" err="1"/>
              <a:t>sırf</a:t>
            </a:r>
            <a:r>
              <a:rPr lang="de-DE" sz="2400" dirty="0"/>
              <a:t> </a:t>
            </a:r>
            <a:r>
              <a:rPr lang="de-DE" sz="2400" dirty="0" err="1"/>
              <a:t>kadından</a:t>
            </a:r>
            <a:r>
              <a:rPr lang="de-DE" sz="2400" dirty="0"/>
              <a:t>, </a:t>
            </a:r>
            <a:r>
              <a:rPr lang="de-DE" sz="2400" dirty="0" err="1"/>
              <a:t>yani</a:t>
            </a:r>
            <a:r>
              <a:rPr lang="de-DE" sz="2400" dirty="0"/>
              <a:t> </a:t>
            </a:r>
            <a:r>
              <a:rPr lang="de-DE" sz="2400" dirty="0" err="1" smtClean="0"/>
              <a:t>bakireden</a:t>
            </a:r>
            <a:r>
              <a:rPr lang="tr-TR" sz="2400" dirty="0" smtClean="0"/>
              <a:t> </a:t>
            </a:r>
            <a:r>
              <a:rPr lang="fi-FI" sz="2400" dirty="0" smtClean="0"/>
              <a:t>doğan </a:t>
            </a:r>
            <a:r>
              <a:rPr lang="fi-FI" sz="2400" dirty="0"/>
              <a:t>Hz. İsa) senin </a:t>
            </a:r>
            <a:r>
              <a:rPr lang="fi-FI" sz="2400" dirty="0" smtClean="0"/>
              <a:t>soyunu</a:t>
            </a:r>
            <a:r>
              <a:rPr lang="tr-TR" sz="2400" dirty="0" smtClean="0"/>
              <a:t> </a:t>
            </a:r>
            <a:r>
              <a:rPr lang="de-DE" sz="2400" dirty="0" err="1" smtClean="0"/>
              <a:t>birbirinize</a:t>
            </a:r>
            <a:r>
              <a:rPr lang="de-DE" sz="2400" dirty="0" smtClean="0"/>
              <a:t> </a:t>
            </a:r>
            <a:r>
              <a:rPr lang="de-DE" sz="2400" dirty="0" err="1"/>
              <a:t>düşman</a:t>
            </a:r>
            <a:r>
              <a:rPr lang="de-DE" sz="2400" dirty="0"/>
              <a:t> </a:t>
            </a:r>
            <a:r>
              <a:rPr lang="de-DE" sz="2400" dirty="0" err="1"/>
              <a:t>edeceğim</a:t>
            </a:r>
            <a:r>
              <a:rPr lang="de-DE" sz="2400" dirty="0"/>
              <a:t>. </a:t>
            </a:r>
            <a:r>
              <a:rPr lang="de-DE" sz="2400" dirty="0" err="1" smtClean="0"/>
              <a:t>Onun</a:t>
            </a:r>
            <a:r>
              <a:rPr lang="tr-TR" sz="2400" dirty="0" smtClean="0"/>
              <a:t> </a:t>
            </a:r>
            <a:r>
              <a:rPr lang="de-DE" sz="2400" dirty="0" err="1" smtClean="0"/>
              <a:t>soyu</a:t>
            </a:r>
            <a:r>
              <a:rPr lang="de-DE" sz="2400" dirty="0" smtClean="0"/>
              <a:t> </a:t>
            </a:r>
            <a:r>
              <a:rPr lang="de-DE" sz="2400" dirty="0" err="1"/>
              <a:t>senin</a:t>
            </a:r>
            <a:r>
              <a:rPr lang="de-DE" sz="2400" dirty="0"/>
              <a:t> </a:t>
            </a:r>
            <a:r>
              <a:rPr lang="de-DE" sz="2400" dirty="0" err="1"/>
              <a:t>başını</a:t>
            </a:r>
            <a:r>
              <a:rPr lang="de-DE" sz="2400" dirty="0"/>
              <a:t> </a:t>
            </a:r>
            <a:r>
              <a:rPr lang="de-DE" sz="2400" dirty="0" err="1"/>
              <a:t>ezecek</a:t>
            </a:r>
            <a:r>
              <a:rPr lang="de-DE" sz="2400" dirty="0"/>
              <a:t>, </a:t>
            </a:r>
            <a:r>
              <a:rPr lang="de-DE" sz="2400" dirty="0" err="1"/>
              <a:t>sen</a:t>
            </a:r>
            <a:r>
              <a:rPr lang="de-DE" sz="2400" dirty="0"/>
              <a:t> </a:t>
            </a:r>
            <a:r>
              <a:rPr lang="de-DE" sz="2400" dirty="0" err="1" smtClean="0"/>
              <a:t>onun</a:t>
            </a:r>
            <a:r>
              <a:rPr lang="tr-TR" sz="2400" dirty="0" smtClean="0"/>
              <a:t> </a:t>
            </a:r>
            <a:r>
              <a:rPr lang="de-DE" sz="2400" dirty="0" err="1" smtClean="0"/>
              <a:t>topuğuna</a:t>
            </a:r>
            <a:r>
              <a:rPr lang="de-DE" sz="2400" dirty="0" smtClean="0"/>
              <a:t> </a:t>
            </a:r>
            <a:r>
              <a:rPr lang="de-DE" sz="2400" dirty="0" err="1"/>
              <a:t>saldıracaksın</a:t>
            </a:r>
            <a:r>
              <a:rPr lang="de-DE" sz="2400" dirty="0"/>
              <a:t>." (= </a:t>
            </a:r>
            <a:r>
              <a:rPr lang="de-DE" sz="2400" dirty="0" smtClean="0"/>
              <a:t>Hz.</a:t>
            </a:r>
            <a:r>
              <a:rPr lang="tr-TR" sz="2400" dirty="0" smtClean="0"/>
              <a:t> </a:t>
            </a:r>
            <a:r>
              <a:rPr lang="de-DE" sz="2400" dirty="0" err="1" smtClean="0"/>
              <a:t>İsa'nın</a:t>
            </a:r>
            <a:r>
              <a:rPr lang="de-DE" sz="2400" dirty="0" smtClean="0"/>
              <a:t> </a:t>
            </a:r>
            <a:r>
              <a:rPr lang="de-DE" sz="2400" dirty="0" err="1"/>
              <a:t>ölümü</a:t>
            </a:r>
            <a:r>
              <a:rPr lang="de-DE" sz="2400" dirty="0" smtClean="0"/>
              <a:t>)</a:t>
            </a:r>
            <a:r>
              <a:rPr lang="tr-TR" sz="2400" dirty="0" smtClean="0"/>
              <a:t> </a:t>
            </a:r>
            <a:r>
              <a:rPr lang="de-DE" sz="2400" dirty="0" smtClean="0"/>
              <a:t>(</a:t>
            </a:r>
            <a:r>
              <a:rPr lang="de-DE" sz="2400" dirty="0" err="1"/>
              <a:t>Tevrat</a:t>
            </a:r>
            <a:r>
              <a:rPr lang="de-DE" sz="2400" dirty="0"/>
              <a:t>, </a:t>
            </a:r>
            <a:r>
              <a:rPr lang="de-DE" sz="2400" dirty="0" err="1"/>
              <a:t>Yaratılış</a:t>
            </a:r>
            <a:r>
              <a:rPr lang="de-DE" sz="2400" dirty="0"/>
              <a:t> </a:t>
            </a:r>
            <a:r>
              <a:rPr lang="de-DE" sz="2400" dirty="0" smtClean="0"/>
              <a:t>3:14-15</a:t>
            </a:r>
            <a:r>
              <a:rPr lang="tr-TR" sz="2400" dirty="0" smtClean="0"/>
              <a:t>; </a:t>
            </a:r>
            <a:r>
              <a:rPr lang="de-DE" sz="2400" dirty="0" err="1" smtClean="0"/>
              <a:t>parantez</a:t>
            </a:r>
            <a:r>
              <a:rPr lang="tr-TR" sz="2400" dirty="0" smtClean="0"/>
              <a:t> </a:t>
            </a:r>
            <a:r>
              <a:rPr lang="de-DE" sz="2400" dirty="0" err="1" smtClean="0"/>
              <a:t>içindekiler</a:t>
            </a:r>
            <a:r>
              <a:rPr lang="de-DE" sz="2400" dirty="0" smtClean="0"/>
              <a:t> </a:t>
            </a:r>
            <a:r>
              <a:rPr lang="de-DE" sz="2400" dirty="0" err="1"/>
              <a:t>Kutsal</a:t>
            </a:r>
            <a:r>
              <a:rPr lang="de-DE" sz="2400" dirty="0"/>
              <a:t> </a:t>
            </a:r>
            <a:r>
              <a:rPr lang="de-DE" sz="2400" dirty="0" err="1"/>
              <a:t>Kitap</a:t>
            </a:r>
            <a:r>
              <a:rPr lang="de-DE" sz="2400" dirty="0"/>
              <a:t> </a:t>
            </a:r>
            <a:r>
              <a:rPr lang="de-DE" sz="2400" dirty="0" err="1"/>
              <a:t>metnine</a:t>
            </a:r>
            <a:r>
              <a:rPr lang="de-DE" sz="2400" dirty="0"/>
              <a:t> </a:t>
            </a:r>
            <a:r>
              <a:rPr lang="de-DE" sz="2400" dirty="0" err="1" smtClean="0"/>
              <a:t>ait</a:t>
            </a:r>
            <a:r>
              <a:rPr lang="tr-TR" sz="2400" dirty="0" smtClean="0"/>
              <a:t> </a:t>
            </a:r>
            <a:r>
              <a:rPr lang="de-DE" sz="2400" dirty="0" err="1" smtClean="0"/>
              <a:t>değildir</a:t>
            </a:r>
            <a:r>
              <a:rPr lang="de-DE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714365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 smtClean="0"/>
              <a:t>Hz</a:t>
            </a:r>
            <a:r>
              <a:rPr lang="de-DE" sz="2400" b="1" i="0" dirty="0"/>
              <a:t>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/>
              <a:t>Allah'ın</a:t>
            </a:r>
            <a:r>
              <a:rPr lang="de-DE" sz="2400" b="1" i="0" dirty="0"/>
              <a:t> </a:t>
            </a:r>
            <a:r>
              <a:rPr lang="de-DE" sz="2400" b="1" i="0" dirty="0" err="1"/>
              <a:t>huzuruna</a:t>
            </a:r>
            <a:r>
              <a:rPr lang="de-DE" sz="2400" b="1" i="0" dirty="0"/>
              <a:t> </a:t>
            </a:r>
            <a:r>
              <a:rPr lang="de-DE" sz="2400" b="1" i="0" dirty="0" err="1"/>
              <a:t>çıkmadan</a:t>
            </a:r>
            <a:r>
              <a:rPr lang="de-DE" sz="2400" b="1" i="0" dirty="0"/>
              <a:t> </a:t>
            </a:r>
            <a:r>
              <a:rPr lang="de-DE" sz="2400" b="1" i="0" dirty="0" err="1"/>
              <a:t>önceki</a:t>
            </a:r>
            <a:r>
              <a:rPr lang="de-DE" sz="2400" b="1" i="0" dirty="0"/>
              <a:t> </a:t>
            </a:r>
            <a:r>
              <a:rPr lang="de-DE" sz="2400" b="1" i="0" dirty="0" err="1"/>
              <a:t>ölümünü</a:t>
            </a:r>
            <a:r>
              <a:rPr lang="de-DE" sz="2400" b="1" i="0" dirty="0"/>
              <a:t>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err="1"/>
              <a:t>edip</a:t>
            </a:r>
            <a:r>
              <a:rPr lang="de-DE" sz="2400" b="1" i="0" dirty="0"/>
              <a:t> </a:t>
            </a:r>
            <a:r>
              <a:rPr lang="de-DE" sz="2400" b="1" i="0" dirty="0" err="1"/>
              <a:t>kanıtlayan</a:t>
            </a:r>
            <a:r>
              <a:rPr lang="de-DE" sz="2400" b="1" i="0" dirty="0"/>
              <a:t> </a:t>
            </a:r>
            <a:r>
              <a:rPr lang="de-DE" sz="2400" b="1" i="0" dirty="0" err="1"/>
              <a:t>kaynaklar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de-DE" b="0" dirty="0" err="1"/>
              <a:t>Tevrat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1700808"/>
            <a:ext cx="784887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/>
              <a:t>2</a:t>
            </a:r>
            <a:r>
              <a:rPr lang="de-DE" sz="3200" b="1" dirty="0"/>
              <a:t>. </a:t>
            </a:r>
            <a:r>
              <a:rPr lang="de-DE" sz="3200" b="1" dirty="0" err="1"/>
              <a:t>Şahit</a:t>
            </a:r>
            <a:r>
              <a:rPr lang="de-DE" sz="3200" b="1" dirty="0"/>
              <a:t>: </a:t>
            </a:r>
            <a:r>
              <a:rPr lang="de-DE" sz="3200" b="1" dirty="0" err="1"/>
              <a:t>Yeşaya</a:t>
            </a:r>
            <a:r>
              <a:rPr lang="de-DE" sz="3200" b="1" dirty="0"/>
              <a:t> </a:t>
            </a:r>
            <a:r>
              <a:rPr lang="de-DE" sz="3200" b="1" dirty="0" err="1"/>
              <a:t>Peygamber</a:t>
            </a:r>
            <a:endParaRPr lang="de-DE" sz="3200" b="1" dirty="0"/>
          </a:p>
          <a:p>
            <a:r>
              <a:rPr lang="de-DE" sz="2000" dirty="0"/>
              <a:t>"</a:t>
            </a:r>
            <a:r>
              <a:rPr lang="de-DE" sz="2000" dirty="0" err="1"/>
              <a:t>Aslında</a:t>
            </a:r>
            <a:r>
              <a:rPr lang="de-DE" sz="2000" dirty="0"/>
              <a:t> </a:t>
            </a:r>
            <a:r>
              <a:rPr lang="de-DE" sz="2000" dirty="0" err="1"/>
              <a:t>hastalıklarımızı</a:t>
            </a:r>
            <a:r>
              <a:rPr lang="de-DE" sz="2000" dirty="0"/>
              <a:t> o </a:t>
            </a:r>
            <a:r>
              <a:rPr lang="de-DE" sz="2000" dirty="0" err="1" smtClean="0"/>
              <a:t>üstlendi</a:t>
            </a:r>
            <a:r>
              <a:rPr lang="de-DE" sz="2000" dirty="0" smtClean="0"/>
              <a:t>,</a:t>
            </a:r>
            <a:r>
              <a:rPr lang="tr-TR" sz="2000" dirty="0" smtClean="0"/>
              <a:t> </a:t>
            </a:r>
            <a:r>
              <a:rPr lang="de-DE" sz="2000" dirty="0" err="1" smtClean="0"/>
              <a:t>acılarımızı</a:t>
            </a:r>
            <a:r>
              <a:rPr lang="de-DE" sz="2000" dirty="0" smtClean="0"/>
              <a:t> </a:t>
            </a:r>
            <a:r>
              <a:rPr lang="de-DE" sz="2000" dirty="0"/>
              <a:t>o </a:t>
            </a:r>
            <a:r>
              <a:rPr lang="de-DE" sz="2000" dirty="0" err="1"/>
              <a:t>yüklendi</a:t>
            </a:r>
            <a:r>
              <a:rPr lang="de-DE" sz="2000" dirty="0"/>
              <a:t>. </a:t>
            </a:r>
            <a:r>
              <a:rPr lang="de-DE" sz="2000" dirty="0" err="1"/>
              <a:t>Bizse</a:t>
            </a:r>
            <a:r>
              <a:rPr lang="de-DE" sz="2000" dirty="0"/>
              <a:t> </a:t>
            </a:r>
            <a:r>
              <a:rPr lang="de-DE" sz="2000" dirty="0" err="1" smtClean="0"/>
              <a:t>Tanrı</a:t>
            </a:r>
            <a:r>
              <a:rPr lang="tr-TR" sz="2000" dirty="0" smtClean="0"/>
              <a:t> </a:t>
            </a:r>
            <a:r>
              <a:rPr lang="de-DE" sz="2000" dirty="0" err="1" smtClean="0"/>
              <a:t>tarafından</a:t>
            </a:r>
            <a:r>
              <a:rPr lang="de-DE" sz="2000" dirty="0" smtClean="0"/>
              <a:t> </a:t>
            </a:r>
            <a:r>
              <a:rPr lang="de-DE" sz="2000" dirty="0" err="1"/>
              <a:t>cezalandırıldığını</a:t>
            </a:r>
            <a:r>
              <a:rPr lang="de-DE" sz="2000" dirty="0"/>
              <a:t>, </a:t>
            </a:r>
            <a:r>
              <a:rPr lang="de-DE" sz="2000" dirty="0" err="1" smtClean="0"/>
              <a:t>vurulup</a:t>
            </a:r>
            <a:r>
              <a:rPr lang="tr-TR" sz="2000" dirty="0" smtClean="0"/>
              <a:t> </a:t>
            </a:r>
            <a:r>
              <a:rPr lang="de-DE" sz="2000" dirty="0" err="1" smtClean="0"/>
              <a:t>ezildiğini</a:t>
            </a:r>
            <a:r>
              <a:rPr lang="de-DE" sz="2000" dirty="0" smtClean="0"/>
              <a:t> </a:t>
            </a:r>
            <a:r>
              <a:rPr lang="de-DE" sz="2000" dirty="0" err="1"/>
              <a:t>sandık</a:t>
            </a:r>
            <a:r>
              <a:rPr lang="de-DE" sz="2000" dirty="0"/>
              <a:t>. </a:t>
            </a:r>
            <a:r>
              <a:rPr lang="de-DE" sz="2000" dirty="0" err="1"/>
              <a:t>Oysa</a:t>
            </a:r>
            <a:r>
              <a:rPr lang="de-DE" sz="2000" dirty="0"/>
              <a:t>, </a:t>
            </a:r>
            <a:r>
              <a:rPr lang="de-DE" sz="2000" dirty="0" err="1" smtClean="0"/>
              <a:t>bizim</a:t>
            </a:r>
            <a:r>
              <a:rPr lang="tr-TR" sz="2000" dirty="0" smtClean="0"/>
              <a:t> </a:t>
            </a:r>
            <a:r>
              <a:rPr lang="de-DE" sz="2000" dirty="0" err="1" smtClean="0"/>
              <a:t>isyanlarımız</a:t>
            </a:r>
            <a:r>
              <a:rPr lang="de-DE" sz="2000" dirty="0" smtClean="0"/>
              <a:t> </a:t>
            </a:r>
            <a:r>
              <a:rPr lang="de-DE" sz="2000" dirty="0" err="1"/>
              <a:t>yüzünden</a:t>
            </a:r>
            <a:r>
              <a:rPr lang="de-DE" sz="2000" dirty="0"/>
              <a:t> </a:t>
            </a:r>
            <a:r>
              <a:rPr lang="de-DE" sz="2000" dirty="0" err="1"/>
              <a:t>onun</a:t>
            </a:r>
            <a:r>
              <a:rPr lang="de-DE" sz="2000" dirty="0"/>
              <a:t> </a:t>
            </a:r>
            <a:r>
              <a:rPr lang="de-DE" sz="2000" dirty="0" err="1" smtClean="0"/>
              <a:t>bedeni</a:t>
            </a:r>
            <a:r>
              <a:rPr lang="tr-TR" sz="2000" dirty="0" smtClean="0"/>
              <a:t> </a:t>
            </a:r>
            <a:r>
              <a:rPr lang="de-DE" sz="2000" dirty="0" err="1" smtClean="0"/>
              <a:t>deşildi</a:t>
            </a:r>
            <a:r>
              <a:rPr lang="de-DE" sz="2000" dirty="0"/>
              <a:t>, </a:t>
            </a:r>
            <a:r>
              <a:rPr lang="de-DE" sz="2000" dirty="0" err="1"/>
              <a:t>bizim</a:t>
            </a:r>
            <a:r>
              <a:rPr lang="de-DE" sz="2000" dirty="0"/>
              <a:t> </a:t>
            </a:r>
            <a:r>
              <a:rPr lang="de-DE" sz="2000" dirty="0" err="1"/>
              <a:t>suçlarımız</a:t>
            </a:r>
            <a:r>
              <a:rPr lang="de-DE" sz="2000" dirty="0"/>
              <a:t> </a:t>
            </a:r>
            <a:r>
              <a:rPr lang="de-DE" sz="2000" dirty="0" err="1"/>
              <a:t>yüzünden</a:t>
            </a:r>
            <a:r>
              <a:rPr lang="de-DE" sz="2000" dirty="0"/>
              <a:t> </a:t>
            </a:r>
            <a:r>
              <a:rPr lang="de-DE" sz="2000" dirty="0" smtClean="0"/>
              <a:t>o</a:t>
            </a:r>
            <a:r>
              <a:rPr lang="tr-TR" sz="2000" dirty="0" smtClean="0"/>
              <a:t> </a:t>
            </a:r>
            <a:r>
              <a:rPr lang="de-DE" sz="2000" dirty="0" err="1" smtClean="0"/>
              <a:t>eziyet</a:t>
            </a:r>
            <a:r>
              <a:rPr lang="de-DE" sz="2000" dirty="0" smtClean="0"/>
              <a:t> </a:t>
            </a:r>
            <a:r>
              <a:rPr lang="de-DE" sz="2000" dirty="0" err="1"/>
              <a:t>çekti</a:t>
            </a:r>
            <a:r>
              <a:rPr lang="de-DE" sz="2000" dirty="0"/>
              <a:t>. </a:t>
            </a:r>
            <a:r>
              <a:rPr lang="de-DE" sz="2000" dirty="0" err="1"/>
              <a:t>Esenliğimiz</a:t>
            </a:r>
            <a:r>
              <a:rPr lang="de-DE" sz="2000" dirty="0"/>
              <a:t> </a:t>
            </a:r>
            <a:r>
              <a:rPr lang="de-DE" sz="2000" dirty="0" err="1"/>
              <a:t>için</a:t>
            </a:r>
            <a:r>
              <a:rPr lang="de-DE" sz="2000" dirty="0"/>
              <a:t> </a:t>
            </a:r>
            <a:r>
              <a:rPr lang="de-DE" sz="2000" dirty="0" err="1" smtClean="0"/>
              <a:t>gerekli</a:t>
            </a:r>
            <a:r>
              <a:rPr lang="tr-TR" sz="2000" dirty="0" smtClean="0"/>
              <a:t> </a:t>
            </a:r>
            <a:r>
              <a:rPr lang="de-DE" sz="2000" dirty="0" err="1" smtClean="0"/>
              <a:t>olan</a:t>
            </a:r>
            <a:r>
              <a:rPr lang="de-DE" sz="2000" dirty="0" smtClean="0"/>
              <a:t> </a:t>
            </a:r>
            <a:r>
              <a:rPr lang="de-DE" sz="2000" dirty="0" err="1"/>
              <a:t>ceza</a:t>
            </a:r>
            <a:r>
              <a:rPr lang="de-DE" sz="2000" dirty="0"/>
              <a:t> </a:t>
            </a:r>
            <a:r>
              <a:rPr lang="de-DE" sz="2000" dirty="0" err="1"/>
              <a:t>ona</a:t>
            </a:r>
            <a:r>
              <a:rPr lang="de-DE" sz="2000" dirty="0"/>
              <a:t> </a:t>
            </a:r>
            <a:r>
              <a:rPr lang="de-DE" sz="2000" dirty="0" err="1"/>
              <a:t>verildi</a:t>
            </a:r>
            <a:r>
              <a:rPr lang="de-DE" sz="2000" dirty="0"/>
              <a:t>. </a:t>
            </a:r>
            <a:r>
              <a:rPr lang="de-DE" sz="2000" dirty="0" err="1"/>
              <a:t>Bizler</a:t>
            </a:r>
            <a:r>
              <a:rPr lang="de-DE" sz="2000" dirty="0"/>
              <a:t> </a:t>
            </a:r>
            <a:r>
              <a:rPr lang="de-DE" sz="2000" dirty="0" err="1" smtClean="0"/>
              <a:t>onun</a:t>
            </a:r>
            <a:r>
              <a:rPr lang="tr-TR" sz="2000" dirty="0" smtClean="0"/>
              <a:t> </a:t>
            </a:r>
            <a:r>
              <a:rPr lang="de-DE" sz="2000" dirty="0" err="1" smtClean="0"/>
              <a:t>yaralarıyla</a:t>
            </a:r>
            <a:r>
              <a:rPr lang="de-DE" sz="2000" dirty="0" smtClean="0"/>
              <a:t> </a:t>
            </a:r>
            <a:r>
              <a:rPr lang="de-DE" sz="2000" dirty="0" err="1"/>
              <a:t>şifa</a:t>
            </a:r>
            <a:r>
              <a:rPr lang="de-DE" sz="2000" dirty="0"/>
              <a:t> </a:t>
            </a:r>
            <a:r>
              <a:rPr lang="de-DE" sz="2000" dirty="0" err="1"/>
              <a:t>bulduk</a:t>
            </a:r>
            <a:r>
              <a:rPr lang="de-DE" sz="2000" dirty="0"/>
              <a:t>. </a:t>
            </a:r>
            <a:r>
              <a:rPr lang="de-DE" sz="2000" dirty="0" err="1" smtClean="0"/>
              <a:t>Hepmiz</a:t>
            </a:r>
            <a:r>
              <a:rPr lang="tr-TR" sz="2000" dirty="0" smtClean="0"/>
              <a:t> </a:t>
            </a:r>
            <a:r>
              <a:rPr lang="de-DE" sz="2000" dirty="0" err="1" smtClean="0"/>
              <a:t>koyunlar</a:t>
            </a:r>
            <a:r>
              <a:rPr lang="de-DE" sz="2000" dirty="0" smtClean="0"/>
              <a:t> </a:t>
            </a:r>
            <a:r>
              <a:rPr lang="de-DE" sz="2000" dirty="0" err="1"/>
              <a:t>gibi</a:t>
            </a:r>
            <a:r>
              <a:rPr lang="de-DE" sz="2000" dirty="0"/>
              <a:t> </a:t>
            </a:r>
            <a:r>
              <a:rPr lang="de-DE" sz="2000" dirty="0" err="1"/>
              <a:t>yoldan</a:t>
            </a:r>
            <a:r>
              <a:rPr lang="de-DE" sz="2000" dirty="0"/>
              <a:t> </a:t>
            </a:r>
            <a:r>
              <a:rPr lang="de-DE" sz="2000" dirty="0" err="1"/>
              <a:t>sapmıştık</a:t>
            </a:r>
            <a:r>
              <a:rPr lang="de-DE" sz="2000" dirty="0"/>
              <a:t>, her </a:t>
            </a:r>
            <a:r>
              <a:rPr lang="de-DE" sz="2000" dirty="0" err="1" smtClean="0"/>
              <a:t>birimiz</a:t>
            </a:r>
            <a:r>
              <a:rPr lang="tr-TR" sz="2000" dirty="0" smtClean="0"/>
              <a:t> </a:t>
            </a:r>
            <a:r>
              <a:rPr lang="de-DE" sz="2000" dirty="0" err="1" smtClean="0"/>
              <a:t>kendi</a:t>
            </a:r>
            <a:r>
              <a:rPr lang="de-DE" sz="2000" dirty="0" smtClean="0"/>
              <a:t> </a:t>
            </a:r>
            <a:r>
              <a:rPr lang="de-DE" sz="2000" dirty="0" err="1"/>
              <a:t>yoluna</a:t>
            </a:r>
            <a:r>
              <a:rPr lang="de-DE" sz="2000" dirty="0"/>
              <a:t> </a:t>
            </a:r>
            <a:r>
              <a:rPr lang="de-DE" sz="2000" dirty="0" err="1"/>
              <a:t>döndü</a:t>
            </a:r>
            <a:r>
              <a:rPr lang="de-DE" sz="2000" dirty="0"/>
              <a:t>. </a:t>
            </a:r>
            <a:r>
              <a:rPr lang="de-DE" sz="2000" dirty="0" err="1"/>
              <a:t>Yine</a:t>
            </a:r>
            <a:r>
              <a:rPr lang="de-DE" sz="2000" dirty="0"/>
              <a:t> </a:t>
            </a:r>
            <a:r>
              <a:rPr lang="de-DE" sz="2000" dirty="0" smtClean="0"/>
              <a:t>de</a:t>
            </a:r>
            <a:r>
              <a:rPr lang="tr-TR" sz="2000" dirty="0" smtClean="0"/>
              <a:t> </a:t>
            </a:r>
            <a:r>
              <a:rPr lang="de-DE" sz="2000" dirty="0" smtClean="0"/>
              <a:t>RAB </a:t>
            </a:r>
            <a:r>
              <a:rPr lang="de-DE" sz="2000" dirty="0" err="1"/>
              <a:t>hepimizin</a:t>
            </a:r>
            <a:r>
              <a:rPr lang="de-DE" sz="2000" dirty="0"/>
              <a:t> </a:t>
            </a:r>
            <a:r>
              <a:rPr lang="de-DE" sz="2000" dirty="0" err="1"/>
              <a:t>cezası</a:t>
            </a:r>
            <a:r>
              <a:rPr lang="de-DE" sz="2000" dirty="0"/>
              <a:t> </a:t>
            </a:r>
            <a:r>
              <a:rPr lang="de-DE" sz="2000" dirty="0" err="1"/>
              <a:t>ona</a:t>
            </a:r>
            <a:r>
              <a:rPr lang="de-DE" sz="2000" dirty="0"/>
              <a:t> </a:t>
            </a:r>
            <a:r>
              <a:rPr lang="de-DE" sz="2000" dirty="0" err="1" smtClean="0"/>
              <a:t>yükledi</a:t>
            </a:r>
            <a:r>
              <a:rPr lang="de-DE" sz="2000" dirty="0" smtClean="0"/>
              <a:t>.</a:t>
            </a:r>
            <a:r>
              <a:rPr lang="tr-TR" sz="2000" dirty="0" smtClean="0"/>
              <a:t> </a:t>
            </a:r>
            <a:r>
              <a:rPr lang="de-DE" sz="2000" dirty="0" err="1" smtClean="0"/>
              <a:t>Kesime</a:t>
            </a:r>
            <a:r>
              <a:rPr lang="de-DE" sz="2000" dirty="0" smtClean="0"/>
              <a:t> </a:t>
            </a:r>
            <a:r>
              <a:rPr lang="de-DE" sz="2000" dirty="0" err="1"/>
              <a:t>götürülen</a:t>
            </a:r>
            <a:r>
              <a:rPr lang="de-DE" sz="2000" dirty="0"/>
              <a:t> </a:t>
            </a:r>
            <a:r>
              <a:rPr lang="de-DE" sz="2000" dirty="0" err="1"/>
              <a:t>kuzu</a:t>
            </a:r>
            <a:r>
              <a:rPr lang="de-DE" sz="2000" dirty="0"/>
              <a:t> </a:t>
            </a:r>
            <a:r>
              <a:rPr lang="de-DE" sz="2000" dirty="0" err="1" smtClean="0"/>
              <a:t>gibi</a:t>
            </a:r>
            <a:r>
              <a:rPr lang="de-DE" sz="2000" dirty="0" smtClean="0"/>
              <a:t>,</a:t>
            </a:r>
            <a:r>
              <a:rPr lang="tr-TR" sz="2000" dirty="0" smtClean="0"/>
              <a:t> </a:t>
            </a:r>
            <a:r>
              <a:rPr lang="de-DE" sz="2000" dirty="0" err="1" smtClean="0"/>
              <a:t>kırkıcıların</a:t>
            </a:r>
            <a:r>
              <a:rPr lang="de-DE" sz="2000" dirty="0" smtClean="0"/>
              <a:t> </a:t>
            </a:r>
            <a:r>
              <a:rPr lang="de-DE" sz="2000" dirty="0" err="1"/>
              <a:t>önünde</a:t>
            </a:r>
            <a:r>
              <a:rPr lang="de-DE" sz="2000" dirty="0"/>
              <a:t> </a:t>
            </a:r>
            <a:r>
              <a:rPr lang="de-DE" sz="2000" dirty="0" err="1"/>
              <a:t>sessizce</a:t>
            </a:r>
            <a:r>
              <a:rPr lang="de-DE" sz="2000" dirty="0"/>
              <a:t> </a:t>
            </a:r>
            <a:r>
              <a:rPr lang="de-DE" sz="2000" dirty="0" err="1" smtClean="0"/>
              <a:t>duran</a:t>
            </a:r>
            <a:r>
              <a:rPr lang="tr-TR" sz="2000" dirty="0" smtClean="0"/>
              <a:t> </a:t>
            </a:r>
            <a:r>
              <a:rPr lang="de-DE" sz="2000" dirty="0" err="1" smtClean="0"/>
              <a:t>koyun</a:t>
            </a:r>
            <a:r>
              <a:rPr lang="de-DE" sz="2000" dirty="0" smtClean="0"/>
              <a:t> </a:t>
            </a:r>
            <a:r>
              <a:rPr lang="de-DE" sz="2000" dirty="0" err="1"/>
              <a:t>gibi</a:t>
            </a:r>
            <a:r>
              <a:rPr lang="de-DE" sz="2000" dirty="0"/>
              <a:t> </a:t>
            </a:r>
            <a:r>
              <a:rPr lang="de-DE" sz="2000" dirty="0" err="1"/>
              <a:t>açmadı</a:t>
            </a:r>
            <a:r>
              <a:rPr lang="de-DE" sz="2000" dirty="0"/>
              <a:t> </a:t>
            </a:r>
            <a:r>
              <a:rPr lang="de-DE" sz="2000" dirty="0" err="1"/>
              <a:t>ağzını</a:t>
            </a:r>
            <a:r>
              <a:rPr lang="de-DE" sz="2000" dirty="0"/>
              <a:t>. </a:t>
            </a:r>
            <a:r>
              <a:rPr lang="de-DE" sz="2000" dirty="0" err="1" smtClean="0"/>
              <a:t>Acımasızca</a:t>
            </a:r>
            <a:r>
              <a:rPr lang="tr-TR" sz="2000" dirty="0" smtClean="0"/>
              <a:t> </a:t>
            </a:r>
            <a:r>
              <a:rPr lang="de-DE" sz="2000" dirty="0" err="1" smtClean="0"/>
              <a:t>yargılanıp</a:t>
            </a:r>
            <a:r>
              <a:rPr lang="de-DE" sz="2000" dirty="0" smtClean="0"/>
              <a:t> </a:t>
            </a:r>
            <a:r>
              <a:rPr lang="de-DE" sz="2000" dirty="0" err="1"/>
              <a:t>ölüme</a:t>
            </a:r>
            <a:r>
              <a:rPr lang="de-DE" sz="2000" dirty="0"/>
              <a:t> </a:t>
            </a:r>
            <a:r>
              <a:rPr lang="de-DE" sz="2000" dirty="0" err="1"/>
              <a:t>götürüldü</a:t>
            </a:r>
            <a:r>
              <a:rPr lang="de-DE" sz="2000" dirty="0"/>
              <a:t>. </a:t>
            </a:r>
            <a:r>
              <a:rPr lang="de-DE" sz="2000" dirty="0" err="1" smtClean="0"/>
              <a:t>Halkımın</a:t>
            </a:r>
            <a:r>
              <a:rPr lang="tr-TR" sz="2000" dirty="0" smtClean="0"/>
              <a:t> </a:t>
            </a:r>
            <a:r>
              <a:rPr lang="de-DE" sz="2000" dirty="0" err="1" smtClean="0"/>
              <a:t>isyanı</a:t>
            </a:r>
            <a:r>
              <a:rPr lang="de-DE" sz="2000" dirty="0" smtClean="0"/>
              <a:t> </a:t>
            </a:r>
            <a:r>
              <a:rPr lang="de-DE" sz="2000" dirty="0" err="1"/>
              <a:t>ve</a:t>
            </a:r>
            <a:r>
              <a:rPr lang="de-DE" sz="2000" dirty="0"/>
              <a:t> hak </a:t>
            </a:r>
            <a:r>
              <a:rPr lang="de-DE" sz="2000" dirty="0" err="1"/>
              <a:t>ettiği</a:t>
            </a:r>
            <a:r>
              <a:rPr lang="de-DE" sz="2000" dirty="0"/>
              <a:t> </a:t>
            </a:r>
            <a:r>
              <a:rPr lang="de-DE" sz="2000" dirty="0" err="1"/>
              <a:t>ceza</a:t>
            </a:r>
            <a:r>
              <a:rPr lang="de-DE" sz="2000" dirty="0"/>
              <a:t> </a:t>
            </a:r>
            <a:r>
              <a:rPr lang="de-DE" sz="2000" dirty="0" err="1" smtClean="0"/>
              <a:t>yüzünden</a:t>
            </a:r>
            <a:r>
              <a:rPr lang="tr-TR" sz="2000" dirty="0" smtClean="0"/>
              <a:t> </a:t>
            </a:r>
            <a:r>
              <a:rPr lang="de-DE" sz="2000" dirty="0" err="1" smtClean="0"/>
              <a:t>yaşayanlar</a:t>
            </a:r>
            <a:r>
              <a:rPr lang="de-DE" sz="2000" dirty="0" smtClean="0"/>
              <a:t> </a:t>
            </a:r>
            <a:r>
              <a:rPr lang="de-DE" sz="2000" dirty="0" err="1"/>
              <a:t>diyarından</a:t>
            </a:r>
            <a:r>
              <a:rPr lang="de-DE" sz="2000" dirty="0"/>
              <a:t> </a:t>
            </a:r>
            <a:r>
              <a:rPr lang="de-DE" sz="2000" dirty="0" err="1"/>
              <a:t>atıldı</a:t>
            </a:r>
            <a:r>
              <a:rPr lang="de-DE" sz="2000" dirty="0"/>
              <a:t>. </a:t>
            </a:r>
            <a:r>
              <a:rPr lang="de-DE" sz="2000" dirty="0" err="1" smtClean="0"/>
              <a:t>Onun</a:t>
            </a:r>
            <a:r>
              <a:rPr lang="tr-TR" sz="2000" dirty="0" smtClean="0"/>
              <a:t> </a:t>
            </a:r>
            <a:r>
              <a:rPr lang="de-DE" sz="2000" dirty="0" err="1" smtClean="0"/>
              <a:t>kuşağından</a:t>
            </a:r>
            <a:r>
              <a:rPr lang="de-DE" sz="2000" dirty="0" smtClean="0"/>
              <a:t> </a:t>
            </a:r>
            <a:r>
              <a:rPr lang="de-DE" sz="2000" dirty="0" err="1"/>
              <a:t>bunu</a:t>
            </a:r>
            <a:r>
              <a:rPr lang="de-DE" sz="2000" dirty="0"/>
              <a:t> </a:t>
            </a:r>
            <a:r>
              <a:rPr lang="de-DE" sz="2000" dirty="0" err="1"/>
              <a:t>düşünen</a:t>
            </a:r>
            <a:r>
              <a:rPr lang="de-DE" sz="2000" dirty="0"/>
              <a:t> </a:t>
            </a:r>
            <a:r>
              <a:rPr lang="de-DE" sz="2000" dirty="0" err="1"/>
              <a:t>oldu</a:t>
            </a:r>
            <a:r>
              <a:rPr lang="de-DE" sz="2000" dirty="0"/>
              <a:t> </a:t>
            </a:r>
            <a:r>
              <a:rPr lang="de-DE" sz="2000" dirty="0" err="1" smtClean="0"/>
              <a:t>mu</a:t>
            </a:r>
            <a:r>
              <a:rPr lang="de-DE" sz="2000" dirty="0" smtClean="0"/>
              <a:t>?</a:t>
            </a:r>
            <a:r>
              <a:rPr lang="tr-TR" sz="2000" dirty="0" smtClean="0"/>
              <a:t> </a:t>
            </a:r>
            <a:r>
              <a:rPr lang="de-DE" sz="2000" dirty="0" err="1" smtClean="0"/>
              <a:t>Şiddete</a:t>
            </a:r>
            <a:r>
              <a:rPr lang="tr-TR" sz="2000" dirty="0" smtClean="0"/>
              <a:t> </a:t>
            </a:r>
            <a:r>
              <a:rPr lang="de-DE" sz="2000" dirty="0" err="1" smtClean="0"/>
              <a:t>başvurmadığı</a:t>
            </a:r>
            <a:r>
              <a:rPr lang="de-DE" sz="2000" dirty="0"/>
              <a:t>, </a:t>
            </a:r>
            <a:r>
              <a:rPr lang="de-DE" sz="2000" dirty="0" err="1"/>
              <a:t>ağzından</a:t>
            </a:r>
            <a:r>
              <a:rPr lang="de-DE" sz="2000" dirty="0"/>
              <a:t> </a:t>
            </a:r>
            <a:r>
              <a:rPr lang="de-DE" sz="2000" dirty="0" err="1" smtClean="0"/>
              <a:t>hileli</a:t>
            </a:r>
            <a:r>
              <a:rPr lang="tr-TR" sz="2000" dirty="0" smtClean="0"/>
              <a:t> </a:t>
            </a:r>
            <a:r>
              <a:rPr lang="de-DE" sz="2000" dirty="0" err="1" smtClean="0"/>
              <a:t>söz</a:t>
            </a:r>
            <a:r>
              <a:rPr lang="de-DE" sz="2000" dirty="0" smtClean="0"/>
              <a:t> </a:t>
            </a:r>
            <a:r>
              <a:rPr lang="de-DE" sz="2000" dirty="0" err="1"/>
              <a:t>çıkmadığı</a:t>
            </a:r>
            <a:r>
              <a:rPr lang="de-DE" sz="2000" dirty="0"/>
              <a:t> </a:t>
            </a:r>
            <a:r>
              <a:rPr lang="de-DE" sz="2000" dirty="0" err="1"/>
              <a:t>halde</a:t>
            </a:r>
            <a:r>
              <a:rPr lang="de-DE" sz="2000" dirty="0"/>
              <a:t>, </a:t>
            </a:r>
            <a:r>
              <a:rPr lang="de-DE" sz="2000" dirty="0" err="1"/>
              <a:t>ona</a:t>
            </a:r>
            <a:r>
              <a:rPr lang="de-DE" sz="2000" dirty="0"/>
              <a:t> </a:t>
            </a:r>
            <a:r>
              <a:rPr lang="de-DE" sz="2000" dirty="0" err="1" smtClean="0"/>
              <a:t>kötülerin</a:t>
            </a:r>
            <a:r>
              <a:rPr lang="tr-TR" sz="2000" dirty="0" smtClean="0"/>
              <a:t> </a:t>
            </a:r>
            <a:r>
              <a:rPr lang="es-ES" sz="2000" dirty="0" smtClean="0"/>
              <a:t>yanında </a:t>
            </a:r>
            <a:r>
              <a:rPr lang="es-ES" sz="2000" dirty="0"/>
              <a:t>bir mezar verildi, </a:t>
            </a:r>
            <a:r>
              <a:rPr lang="es-ES" sz="2000" dirty="0" smtClean="0"/>
              <a:t>ama</a:t>
            </a:r>
            <a:r>
              <a:rPr lang="tr-TR" sz="2000" dirty="0" smtClean="0"/>
              <a:t> </a:t>
            </a:r>
            <a:r>
              <a:rPr lang="de-DE" sz="2000" dirty="0" err="1" smtClean="0"/>
              <a:t>öldüğünde</a:t>
            </a:r>
            <a:r>
              <a:rPr lang="de-DE" sz="2000" dirty="0" smtClean="0"/>
              <a:t> </a:t>
            </a:r>
            <a:r>
              <a:rPr lang="de-DE" sz="2000" dirty="0" err="1"/>
              <a:t>zenginin</a:t>
            </a:r>
            <a:r>
              <a:rPr lang="de-DE" sz="2000" dirty="0"/>
              <a:t> </a:t>
            </a:r>
            <a:r>
              <a:rPr lang="de-DE" sz="2000" dirty="0" err="1"/>
              <a:t>yanındaydı</a:t>
            </a:r>
            <a:r>
              <a:rPr lang="de-DE" sz="2000" dirty="0" smtClean="0"/>
              <a:t>....</a:t>
            </a:r>
            <a:r>
              <a:rPr lang="tr-TR" sz="2000" dirty="0" smtClean="0"/>
              <a:t> </a:t>
            </a:r>
            <a:r>
              <a:rPr lang="de-DE" sz="2000" dirty="0" smtClean="0"/>
              <a:t>Canını </a:t>
            </a:r>
            <a:r>
              <a:rPr lang="de-DE" sz="2000" dirty="0" err="1"/>
              <a:t>suç</a:t>
            </a:r>
            <a:r>
              <a:rPr lang="de-DE" sz="2000" dirty="0"/>
              <a:t> </a:t>
            </a:r>
            <a:r>
              <a:rPr lang="de-DE" sz="2000" dirty="0" err="1"/>
              <a:t>sunusu</a:t>
            </a:r>
            <a:r>
              <a:rPr lang="de-DE" sz="2000" dirty="0"/>
              <a:t> </a:t>
            </a:r>
            <a:r>
              <a:rPr lang="de-DE" sz="2000" dirty="0" err="1"/>
              <a:t>olarak</a:t>
            </a:r>
            <a:r>
              <a:rPr lang="de-DE" sz="2000" dirty="0"/>
              <a:t> </a:t>
            </a:r>
            <a:r>
              <a:rPr lang="de-DE" sz="2000" dirty="0" err="1" smtClean="0"/>
              <a:t>sunarsa</a:t>
            </a:r>
            <a:r>
              <a:rPr lang="tr-TR" sz="2000" dirty="0" smtClean="0"/>
              <a:t> </a:t>
            </a:r>
            <a:r>
              <a:rPr lang="de-DE" sz="2000" dirty="0" err="1" smtClean="0"/>
              <a:t>soyundan</a:t>
            </a:r>
            <a:r>
              <a:rPr lang="de-DE" sz="2000" dirty="0" smtClean="0"/>
              <a:t> </a:t>
            </a:r>
            <a:r>
              <a:rPr lang="de-DE" sz="2000" dirty="0" err="1"/>
              <a:t>gelenleri</a:t>
            </a:r>
            <a:r>
              <a:rPr lang="de-DE" sz="2000" dirty="0"/>
              <a:t> </a:t>
            </a:r>
            <a:r>
              <a:rPr lang="de-DE" sz="2000" dirty="0" err="1"/>
              <a:t>görecek</a:t>
            </a:r>
            <a:r>
              <a:rPr lang="de-DE" sz="2000" dirty="0"/>
              <a:t> </a:t>
            </a:r>
            <a:r>
              <a:rPr lang="de-DE" sz="2000" dirty="0" err="1"/>
              <a:t>ve</a:t>
            </a:r>
            <a:r>
              <a:rPr lang="de-DE" sz="2000" dirty="0"/>
              <a:t> </a:t>
            </a:r>
            <a:r>
              <a:rPr lang="de-DE" sz="2000" dirty="0" err="1" smtClean="0"/>
              <a:t>günlerini</a:t>
            </a:r>
            <a:r>
              <a:rPr lang="tr-TR" sz="2000" dirty="0" smtClean="0"/>
              <a:t> </a:t>
            </a:r>
            <a:r>
              <a:rPr lang="de-DE" sz="2000" dirty="0" err="1" smtClean="0"/>
              <a:t>uzayacak</a:t>
            </a:r>
            <a:r>
              <a:rPr lang="de-DE" sz="2000" dirty="0"/>
              <a:t>. </a:t>
            </a:r>
            <a:r>
              <a:rPr lang="de-DE" sz="2000" dirty="0" err="1"/>
              <a:t>RAB'bin</a:t>
            </a:r>
            <a:r>
              <a:rPr lang="de-DE" sz="2000" dirty="0"/>
              <a:t> </a:t>
            </a:r>
            <a:r>
              <a:rPr lang="de-DE" sz="2000" dirty="0" err="1"/>
              <a:t>istemi</a:t>
            </a:r>
            <a:r>
              <a:rPr lang="de-DE" sz="2000" dirty="0"/>
              <a:t> </a:t>
            </a:r>
            <a:r>
              <a:rPr lang="de-DE" sz="2000" dirty="0" err="1" smtClean="0"/>
              <a:t>onun</a:t>
            </a:r>
            <a:r>
              <a:rPr lang="tr-TR" sz="2000" dirty="0" smtClean="0"/>
              <a:t> </a:t>
            </a:r>
            <a:r>
              <a:rPr lang="de-DE" sz="2000" dirty="0" err="1" smtClean="0"/>
              <a:t>aracılığıyla</a:t>
            </a:r>
            <a:r>
              <a:rPr lang="de-DE" sz="2000" dirty="0" smtClean="0"/>
              <a:t> </a:t>
            </a:r>
            <a:r>
              <a:rPr lang="de-DE" sz="2000" dirty="0" err="1"/>
              <a:t>gerçekleşecek</a:t>
            </a:r>
            <a:r>
              <a:rPr lang="de-DE" sz="2000" dirty="0" smtClean="0"/>
              <a:t>.</a:t>
            </a:r>
            <a:r>
              <a:rPr lang="tr-TR" sz="2000" dirty="0" smtClean="0"/>
              <a:t> </a:t>
            </a:r>
            <a:r>
              <a:rPr lang="de-DE" sz="2000" dirty="0" smtClean="0"/>
              <a:t>(</a:t>
            </a:r>
            <a:r>
              <a:rPr lang="de-DE" sz="2000" dirty="0" err="1"/>
              <a:t>Tevrat</a:t>
            </a:r>
            <a:r>
              <a:rPr lang="de-DE" sz="2000" dirty="0"/>
              <a:t>, </a:t>
            </a:r>
            <a:r>
              <a:rPr lang="de-DE" sz="2000" dirty="0" err="1"/>
              <a:t>Yeşaya</a:t>
            </a:r>
            <a:r>
              <a:rPr lang="de-DE" sz="2000" dirty="0"/>
              <a:t> 53: 4-10</a:t>
            </a:r>
            <a:r>
              <a:rPr lang="de-DE" sz="2000" dirty="0" smtClean="0"/>
              <a:t>)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6203613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 smtClean="0"/>
              <a:t>Hz</a:t>
            </a:r>
            <a:r>
              <a:rPr lang="de-DE" sz="2400" b="1" i="0" dirty="0"/>
              <a:t>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/>
              <a:t>Allah'ın</a:t>
            </a:r>
            <a:r>
              <a:rPr lang="de-DE" sz="2400" b="1" i="0" dirty="0"/>
              <a:t> </a:t>
            </a:r>
            <a:r>
              <a:rPr lang="de-DE" sz="2400" b="1" i="0" dirty="0" err="1"/>
              <a:t>huzuruna</a:t>
            </a:r>
            <a:r>
              <a:rPr lang="de-DE" sz="2400" b="1" i="0" dirty="0"/>
              <a:t> </a:t>
            </a:r>
            <a:r>
              <a:rPr lang="de-DE" sz="2400" b="1" i="0" dirty="0" err="1"/>
              <a:t>çıkmadan</a:t>
            </a:r>
            <a:r>
              <a:rPr lang="de-DE" sz="2400" b="1" i="0" dirty="0"/>
              <a:t> </a:t>
            </a:r>
            <a:r>
              <a:rPr lang="de-DE" sz="2400" b="1" i="0" dirty="0" err="1"/>
              <a:t>önceki</a:t>
            </a:r>
            <a:r>
              <a:rPr lang="de-DE" sz="2400" b="1" i="0" dirty="0"/>
              <a:t> </a:t>
            </a:r>
            <a:r>
              <a:rPr lang="de-DE" sz="2400" b="1" i="0" dirty="0" err="1"/>
              <a:t>ölümünü</a:t>
            </a:r>
            <a:r>
              <a:rPr lang="de-DE" sz="2400" b="1" i="0" dirty="0"/>
              <a:t>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err="1"/>
              <a:t>edip</a:t>
            </a:r>
            <a:r>
              <a:rPr lang="de-DE" sz="2400" b="1" i="0" dirty="0"/>
              <a:t> </a:t>
            </a:r>
            <a:r>
              <a:rPr lang="de-DE" sz="2400" b="1" i="0" dirty="0" err="1"/>
              <a:t>kanıtlayan</a:t>
            </a:r>
            <a:r>
              <a:rPr lang="de-DE" sz="2400" b="1" i="0" dirty="0"/>
              <a:t> </a:t>
            </a:r>
            <a:r>
              <a:rPr lang="de-DE" sz="2400" b="1" i="0" dirty="0" err="1"/>
              <a:t>kaynaklar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de-DE" b="0" dirty="0" err="1"/>
              <a:t>Tevrat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2060848"/>
            <a:ext cx="784887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3. </a:t>
            </a:r>
            <a:r>
              <a:rPr lang="de-DE" sz="3600" b="1" dirty="0" err="1"/>
              <a:t>Şahit</a:t>
            </a:r>
            <a:r>
              <a:rPr lang="de-DE" sz="3600" b="1" dirty="0"/>
              <a:t>: Daniel </a:t>
            </a:r>
            <a:r>
              <a:rPr lang="de-DE" sz="3600" b="1" dirty="0" err="1"/>
              <a:t>Peygamber</a:t>
            </a:r>
            <a:r>
              <a:rPr lang="de-DE" sz="3600" b="1" dirty="0"/>
              <a:t> </a:t>
            </a:r>
            <a:endParaRPr lang="tr-TR" sz="3600" b="1" dirty="0" smtClean="0"/>
          </a:p>
          <a:p>
            <a:endParaRPr lang="tr-TR" sz="3600" b="1" dirty="0" smtClean="0"/>
          </a:p>
          <a:p>
            <a:r>
              <a:rPr lang="de-DE" sz="2800" dirty="0" smtClean="0"/>
              <a:t>"</a:t>
            </a:r>
            <a:r>
              <a:rPr lang="de-DE" sz="2800" dirty="0" err="1"/>
              <a:t>Bu</a:t>
            </a:r>
            <a:r>
              <a:rPr lang="de-DE" sz="2800" dirty="0"/>
              <a:t> </a:t>
            </a:r>
            <a:r>
              <a:rPr lang="de-DE" sz="2800" dirty="0" err="1"/>
              <a:t>altmış</a:t>
            </a:r>
            <a:r>
              <a:rPr lang="de-DE" sz="2800" dirty="0"/>
              <a:t> </a:t>
            </a:r>
            <a:r>
              <a:rPr lang="de-DE" sz="2800" dirty="0" err="1"/>
              <a:t>iki</a:t>
            </a:r>
            <a:r>
              <a:rPr lang="de-DE" sz="2800" dirty="0"/>
              <a:t> </a:t>
            </a:r>
            <a:r>
              <a:rPr lang="de-DE" sz="2800" dirty="0" err="1"/>
              <a:t>hafta</a:t>
            </a:r>
            <a:r>
              <a:rPr lang="de-DE" sz="2800" dirty="0"/>
              <a:t> </a:t>
            </a:r>
            <a:r>
              <a:rPr lang="de-DE" sz="2800" dirty="0" err="1"/>
              <a:t>sonunda</a:t>
            </a:r>
            <a:r>
              <a:rPr lang="de-DE" sz="2800" dirty="0"/>
              <a:t> </a:t>
            </a:r>
            <a:r>
              <a:rPr lang="de-DE" sz="2800" dirty="0" err="1" smtClean="0"/>
              <a:t>meshedilmiş</a:t>
            </a:r>
            <a:r>
              <a:rPr lang="tr-TR" sz="2800" dirty="0" smtClean="0"/>
              <a:t> </a:t>
            </a:r>
            <a:r>
              <a:rPr lang="de-DE" sz="2800" dirty="0" err="1" smtClean="0"/>
              <a:t>olan</a:t>
            </a:r>
            <a:r>
              <a:rPr lang="de-DE" sz="2800" dirty="0" smtClean="0"/>
              <a:t> </a:t>
            </a:r>
            <a:r>
              <a:rPr lang="de-DE" sz="2800" dirty="0" err="1"/>
              <a:t>öldürülecek</a:t>
            </a:r>
            <a:r>
              <a:rPr lang="de-DE" sz="2800" dirty="0"/>
              <a:t> </a:t>
            </a:r>
            <a:r>
              <a:rPr lang="de-DE" sz="2800" dirty="0" err="1"/>
              <a:t>ve</a:t>
            </a:r>
            <a:r>
              <a:rPr lang="de-DE" sz="2800" dirty="0"/>
              <a:t> </a:t>
            </a:r>
            <a:r>
              <a:rPr lang="de-DE" sz="2800" dirty="0" err="1"/>
              <a:t>onu</a:t>
            </a:r>
            <a:r>
              <a:rPr lang="de-DE" sz="2800" dirty="0"/>
              <a:t> </a:t>
            </a:r>
            <a:r>
              <a:rPr lang="de-DE" sz="2800" dirty="0" err="1" smtClean="0"/>
              <a:t>destekleyen</a:t>
            </a:r>
            <a:r>
              <a:rPr lang="tr-TR" sz="2800" dirty="0" smtClean="0"/>
              <a:t> </a:t>
            </a:r>
            <a:r>
              <a:rPr lang="de-DE" sz="2800" dirty="0" err="1" smtClean="0"/>
              <a:t>olmayacak</a:t>
            </a:r>
            <a:r>
              <a:rPr lang="de-DE" sz="2800" dirty="0"/>
              <a:t>."</a:t>
            </a:r>
          </a:p>
          <a:p>
            <a:r>
              <a:rPr lang="de-DE" sz="2800" dirty="0"/>
              <a:t>(</a:t>
            </a:r>
            <a:r>
              <a:rPr lang="de-DE" sz="2800" dirty="0" err="1"/>
              <a:t>Tevrat</a:t>
            </a:r>
            <a:r>
              <a:rPr lang="de-DE" sz="2800" dirty="0"/>
              <a:t>, Daniel </a:t>
            </a:r>
            <a:r>
              <a:rPr lang="de-DE" sz="2800" dirty="0" smtClean="0"/>
              <a:t>9:26)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745005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K</a:t>
            </a:r>
            <a:r>
              <a:rPr lang="de-DE" dirty="0" err="1" smtClean="0"/>
              <a:t>ulaktan</a:t>
            </a:r>
            <a:r>
              <a:rPr lang="de-DE" dirty="0" smtClean="0"/>
              <a:t> </a:t>
            </a:r>
            <a:r>
              <a:rPr lang="de-DE" dirty="0" err="1" smtClean="0"/>
              <a:t>dolma</a:t>
            </a:r>
            <a:r>
              <a:rPr lang="tr-TR" dirty="0" smtClean="0"/>
              <a:t> şeylere inanmayın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3645024"/>
            <a:ext cx="8280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8800" b="1" dirty="0" smtClean="0"/>
              <a:t>Ara</a:t>
            </a:r>
            <a:r>
              <a:rPr lang="tr-TR" sz="8800" b="1" dirty="0" smtClean="0"/>
              <a:t>ştırın!</a:t>
            </a:r>
            <a:endParaRPr lang="de-DE" sz="8800" b="1" dirty="0"/>
          </a:p>
        </p:txBody>
      </p:sp>
    </p:spTree>
    <p:extLst>
      <p:ext uri="{BB962C8B-B14F-4D97-AF65-F5344CB8AC3E}">
        <p14:creationId xmlns:p14="http://schemas.microsoft.com/office/powerpoint/2010/main" val="313250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 smtClean="0"/>
              <a:t>Hz</a:t>
            </a:r>
            <a:r>
              <a:rPr lang="de-DE" sz="2400" b="1" i="0" dirty="0"/>
              <a:t>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/>
              <a:t>Allah'ın</a:t>
            </a:r>
            <a:r>
              <a:rPr lang="de-DE" sz="2400" b="1" i="0" dirty="0"/>
              <a:t> </a:t>
            </a:r>
            <a:r>
              <a:rPr lang="de-DE" sz="2400" b="1" i="0" dirty="0" err="1"/>
              <a:t>huzuruna</a:t>
            </a:r>
            <a:r>
              <a:rPr lang="de-DE" sz="2400" b="1" i="0" dirty="0"/>
              <a:t> </a:t>
            </a:r>
            <a:r>
              <a:rPr lang="de-DE" sz="2400" b="1" i="0" dirty="0" err="1"/>
              <a:t>çıkmadan</a:t>
            </a:r>
            <a:r>
              <a:rPr lang="de-DE" sz="2400" b="1" i="0" dirty="0"/>
              <a:t> </a:t>
            </a:r>
            <a:r>
              <a:rPr lang="de-DE" sz="2400" b="1" i="0" dirty="0" err="1"/>
              <a:t>önceki</a:t>
            </a:r>
            <a:r>
              <a:rPr lang="de-DE" sz="2400" b="1" i="0" dirty="0"/>
              <a:t> </a:t>
            </a:r>
            <a:r>
              <a:rPr lang="de-DE" sz="2400" b="1" i="0" dirty="0" err="1"/>
              <a:t>ölümünü</a:t>
            </a:r>
            <a:r>
              <a:rPr lang="de-DE" sz="2400" b="1" i="0" dirty="0"/>
              <a:t>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err="1"/>
              <a:t>edip</a:t>
            </a:r>
            <a:r>
              <a:rPr lang="de-DE" sz="2400" b="1" i="0" dirty="0"/>
              <a:t> </a:t>
            </a:r>
            <a:r>
              <a:rPr lang="de-DE" sz="2400" b="1" i="0" dirty="0" err="1"/>
              <a:t>kanıtlayan</a:t>
            </a:r>
            <a:r>
              <a:rPr lang="de-DE" sz="2400" b="1" i="0" dirty="0"/>
              <a:t> </a:t>
            </a:r>
            <a:r>
              <a:rPr lang="de-DE" sz="2400" b="1" i="0" dirty="0" err="1"/>
              <a:t>kaynaklar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de-DE" b="0" dirty="0" err="1"/>
              <a:t>Tevrat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2060848"/>
            <a:ext cx="784887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4. </a:t>
            </a:r>
            <a:r>
              <a:rPr lang="de-DE" sz="3600" b="1" dirty="0" err="1"/>
              <a:t>Şahit</a:t>
            </a:r>
            <a:r>
              <a:rPr lang="de-DE" sz="3600" b="1" dirty="0"/>
              <a:t>: Zekeriya </a:t>
            </a:r>
            <a:r>
              <a:rPr lang="de-DE" sz="3600" b="1" dirty="0" err="1" smtClean="0"/>
              <a:t>Peygamber</a:t>
            </a:r>
            <a:endParaRPr lang="tr-TR" sz="3600" b="1" dirty="0" smtClean="0"/>
          </a:p>
          <a:p>
            <a:endParaRPr lang="tr-TR" sz="3600" b="1" dirty="0" smtClean="0"/>
          </a:p>
          <a:p>
            <a:r>
              <a:rPr lang="de-DE" sz="2800" dirty="0"/>
              <a:t>"...RAB </a:t>
            </a:r>
            <a:r>
              <a:rPr lang="de-DE" sz="2800" dirty="0" err="1"/>
              <a:t>şöyle</a:t>
            </a:r>
            <a:r>
              <a:rPr lang="de-DE" sz="2800" dirty="0"/>
              <a:t> </a:t>
            </a:r>
            <a:r>
              <a:rPr lang="de-DE" sz="2800" dirty="0" err="1"/>
              <a:t>diyor</a:t>
            </a:r>
            <a:r>
              <a:rPr lang="de-DE" sz="2800" dirty="0"/>
              <a:t>:" "...Davut </a:t>
            </a:r>
            <a:r>
              <a:rPr lang="de-DE" sz="2800" dirty="0" err="1" smtClean="0"/>
              <a:t>soyuyla</a:t>
            </a:r>
            <a:r>
              <a:rPr lang="tr-TR" sz="2800" dirty="0"/>
              <a:t> </a:t>
            </a:r>
            <a:r>
              <a:rPr lang="de-DE" sz="2800" dirty="0" err="1" smtClean="0"/>
              <a:t>Yeruşalim'de</a:t>
            </a:r>
            <a:r>
              <a:rPr lang="de-DE" sz="2800" dirty="0" smtClean="0"/>
              <a:t> </a:t>
            </a:r>
            <a:r>
              <a:rPr lang="de-DE" sz="2800" dirty="0" err="1"/>
              <a:t>oturanların</a:t>
            </a:r>
            <a:r>
              <a:rPr lang="de-DE" sz="2800" dirty="0"/>
              <a:t> </a:t>
            </a:r>
            <a:r>
              <a:rPr lang="de-DE" sz="2800" dirty="0" err="1"/>
              <a:t>üzerine</a:t>
            </a:r>
            <a:r>
              <a:rPr lang="de-DE" sz="2800" dirty="0"/>
              <a:t> </a:t>
            </a:r>
            <a:r>
              <a:rPr lang="de-DE" sz="2800" dirty="0" err="1" smtClean="0"/>
              <a:t>lütuf</a:t>
            </a:r>
            <a:r>
              <a:rPr lang="tr-TR" sz="2800" dirty="0" smtClean="0"/>
              <a:t> </a:t>
            </a:r>
            <a:r>
              <a:rPr lang="de-DE" sz="2800" dirty="0" err="1" smtClean="0"/>
              <a:t>ve</a:t>
            </a:r>
            <a:r>
              <a:rPr lang="de-DE" sz="2800" dirty="0" smtClean="0"/>
              <a:t> </a:t>
            </a:r>
            <a:r>
              <a:rPr lang="de-DE" sz="2800" dirty="0" err="1"/>
              <a:t>yakarış</a:t>
            </a:r>
            <a:r>
              <a:rPr lang="de-DE" sz="2800" dirty="0"/>
              <a:t> </a:t>
            </a:r>
            <a:r>
              <a:rPr lang="de-DE" sz="2800" dirty="0" err="1"/>
              <a:t>ruhunu</a:t>
            </a:r>
            <a:r>
              <a:rPr lang="de-DE" sz="2800" dirty="0"/>
              <a:t> </a:t>
            </a:r>
            <a:r>
              <a:rPr lang="de-DE" sz="2800" dirty="0" err="1"/>
              <a:t>dökeceğim</a:t>
            </a:r>
            <a:r>
              <a:rPr lang="de-DE" sz="2800" dirty="0"/>
              <a:t>. </a:t>
            </a:r>
            <a:r>
              <a:rPr lang="de-DE" sz="2800" dirty="0" err="1" smtClean="0"/>
              <a:t>Bana</a:t>
            </a:r>
            <a:r>
              <a:rPr lang="de-DE" sz="2800" dirty="0" smtClean="0"/>
              <a:t>,</a:t>
            </a:r>
            <a:r>
              <a:rPr lang="tr-TR" sz="2800" dirty="0" smtClean="0"/>
              <a:t> </a:t>
            </a:r>
            <a:r>
              <a:rPr lang="de-DE" sz="2800" dirty="0" err="1" smtClean="0"/>
              <a:t>yani</a:t>
            </a:r>
            <a:r>
              <a:rPr lang="de-DE" sz="2800" dirty="0" smtClean="0"/>
              <a:t> </a:t>
            </a:r>
            <a:r>
              <a:rPr lang="de-DE" sz="2800" dirty="0" err="1"/>
              <a:t>deştiklerine</a:t>
            </a:r>
            <a:r>
              <a:rPr lang="de-DE" sz="2800" dirty="0"/>
              <a:t> </a:t>
            </a:r>
            <a:r>
              <a:rPr lang="de-DE" sz="2800" dirty="0" err="1"/>
              <a:t>bakacaklar</a:t>
            </a:r>
            <a:r>
              <a:rPr lang="de-DE" sz="2800" dirty="0"/>
              <a:t>; </a:t>
            </a:r>
            <a:r>
              <a:rPr lang="de-DE" sz="2800" dirty="0" err="1" smtClean="0"/>
              <a:t>biricik</a:t>
            </a:r>
            <a:r>
              <a:rPr lang="tr-TR" sz="2800" dirty="0" smtClean="0"/>
              <a:t> </a:t>
            </a:r>
            <a:r>
              <a:rPr lang="de-DE" sz="2800" dirty="0" err="1" smtClean="0"/>
              <a:t>oğlu</a:t>
            </a:r>
            <a:r>
              <a:rPr lang="de-DE" sz="2800" dirty="0" smtClean="0"/>
              <a:t> </a:t>
            </a:r>
            <a:r>
              <a:rPr lang="de-DE" sz="2800" dirty="0" err="1"/>
              <a:t>için</a:t>
            </a:r>
            <a:r>
              <a:rPr lang="de-DE" sz="2800" dirty="0"/>
              <a:t> </a:t>
            </a:r>
            <a:r>
              <a:rPr lang="de-DE" sz="2800" dirty="0" err="1"/>
              <a:t>yas</a:t>
            </a:r>
            <a:r>
              <a:rPr lang="de-DE" sz="2800" dirty="0"/>
              <a:t> </a:t>
            </a:r>
            <a:r>
              <a:rPr lang="de-DE" sz="2800" dirty="0" err="1"/>
              <a:t>tutan</a:t>
            </a:r>
            <a:r>
              <a:rPr lang="de-DE" sz="2800" dirty="0"/>
              <a:t> </a:t>
            </a:r>
            <a:r>
              <a:rPr lang="de-DE" sz="2800" dirty="0" err="1"/>
              <a:t>biri</a:t>
            </a:r>
            <a:r>
              <a:rPr lang="de-DE" sz="2800" dirty="0"/>
              <a:t> </a:t>
            </a:r>
            <a:r>
              <a:rPr lang="de-DE" sz="2800" dirty="0" err="1"/>
              <a:t>gibi</a:t>
            </a:r>
            <a:r>
              <a:rPr lang="de-DE" sz="2800" dirty="0"/>
              <a:t> </a:t>
            </a:r>
            <a:r>
              <a:rPr lang="de-DE" sz="2800" dirty="0" err="1"/>
              <a:t>yas</a:t>
            </a:r>
            <a:r>
              <a:rPr lang="de-DE" sz="2800" dirty="0"/>
              <a:t> </a:t>
            </a:r>
            <a:r>
              <a:rPr lang="de-DE" sz="2800" dirty="0" err="1" smtClean="0"/>
              <a:t>tutacak</a:t>
            </a:r>
            <a:r>
              <a:rPr lang="de-DE" sz="2800" dirty="0" smtClean="0"/>
              <a:t>,</a:t>
            </a:r>
            <a:r>
              <a:rPr lang="tr-TR" sz="2800" dirty="0" smtClean="0"/>
              <a:t> </a:t>
            </a:r>
            <a:r>
              <a:rPr lang="de-DE" sz="2800" dirty="0" err="1" smtClean="0"/>
              <a:t>ilk</a:t>
            </a:r>
            <a:r>
              <a:rPr lang="de-DE" sz="2800" dirty="0" smtClean="0"/>
              <a:t> </a:t>
            </a:r>
            <a:r>
              <a:rPr lang="de-DE" sz="2800" dirty="0" err="1"/>
              <a:t>oğlu</a:t>
            </a:r>
            <a:r>
              <a:rPr lang="de-DE" sz="2800" dirty="0"/>
              <a:t> </a:t>
            </a:r>
            <a:r>
              <a:rPr lang="de-DE" sz="2800" dirty="0" err="1"/>
              <a:t>için</a:t>
            </a:r>
            <a:r>
              <a:rPr lang="de-DE" sz="2800" dirty="0"/>
              <a:t> </a:t>
            </a:r>
            <a:r>
              <a:rPr lang="de-DE" sz="2800" dirty="0" err="1"/>
              <a:t>acı</a:t>
            </a:r>
            <a:r>
              <a:rPr lang="de-DE" sz="2800" dirty="0"/>
              <a:t> </a:t>
            </a:r>
            <a:r>
              <a:rPr lang="de-DE" sz="2800" dirty="0" err="1"/>
              <a:t>çeken</a:t>
            </a:r>
            <a:r>
              <a:rPr lang="de-DE" sz="2800" dirty="0"/>
              <a:t> </a:t>
            </a:r>
            <a:r>
              <a:rPr lang="de-DE" sz="2800" dirty="0" err="1"/>
              <a:t>biri</a:t>
            </a:r>
            <a:r>
              <a:rPr lang="de-DE" sz="2800" dirty="0"/>
              <a:t> </a:t>
            </a:r>
            <a:r>
              <a:rPr lang="de-DE" sz="2800" dirty="0" err="1" smtClean="0"/>
              <a:t>gibi</a:t>
            </a:r>
            <a:r>
              <a:rPr lang="tr-TR" sz="2800" dirty="0" smtClean="0"/>
              <a:t> </a:t>
            </a:r>
            <a:r>
              <a:rPr lang="de-DE" sz="2800" dirty="0" err="1" smtClean="0"/>
              <a:t>acı</a:t>
            </a:r>
            <a:r>
              <a:rPr lang="de-DE" sz="2800" dirty="0" smtClean="0"/>
              <a:t> </a:t>
            </a:r>
            <a:r>
              <a:rPr lang="de-DE" sz="2800" dirty="0" err="1"/>
              <a:t>çekecekler</a:t>
            </a:r>
            <a:r>
              <a:rPr lang="de-DE" sz="2800" dirty="0" smtClean="0"/>
              <a:t>.«</a:t>
            </a:r>
            <a:r>
              <a:rPr lang="tr-TR" sz="2800" dirty="0" smtClean="0"/>
              <a:t> </a:t>
            </a:r>
          </a:p>
          <a:p>
            <a:r>
              <a:rPr lang="de-DE" sz="2800" dirty="0" smtClean="0"/>
              <a:t>(</a:t>
            </a:r>
            <a:r>
              <a:rPr lang="de-DE" sz="2800" dirty="0" err="1"/>
              <a:t>Tevrat</a:t>
            </a:r>
            <a:r>
              <a:rPr lang="de-DE" sz="2800" dirty="0"/>
              <a:t>, Zekeriya 12:1. 10)</a:t>
            </a:r>
          </a:p>
        </p:txBody>
      </p:sp>
    </p:spTree>
    <p:extLst>
      <p:ext uri="{BB962C8B-B14F-4D97-AF65-F5344CB8AC3E}">
        <p14:creationId xmlns:p14="http://schemas.microsoft.com/office/powerpoint/2010/main" val="33162018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 smtClean="0"/>
              <a:t>Hz</a:t>
            </a:r>
            <a:r>
              <a:rPr lang="de-DE" sz="2400" b="1" i="0" dirty="0"/>
              <a:t>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/>
              <a:t>Allah'ın</a:t>
            </a:r>
            <a:r>
              <a:rPr lang="de-DE" sz="2400" b="1" i="0" dirty="0"/>
              <a:t> </a:t>
            </a:r>
            <a:r>
              <a:rPr lang="de-DE" sz="2400" b="1" i="0" dirty="0" err="1"/>
              <a:t>huzuruna</a:t>
            </a:r>
            <a:r>
              <a:rPr lang="de-DE" sz="2400" b="1" i="0" dirty="0"/>
              <a:t> </a:t>
            </a:r>
            <a:r>
              <a:rPr lang="de-DE" sz="2400" b="1" i="0" dirty="0" err="1"/>
              <a:t>çıkmadan</a:t>
            </a:r>
            <a:r>
              <a:rPr lang="de-DE" sz="2400" b="1" i="0" dirty="0"/>
              <a:t> </a:t>
            </a:r>
            <a:r>
              <a:rPr lang="de-DE" sz="2400" b="1" i="0" dirty="0" err="1"/>
              <a:t>önceki</a:t>
            </a:r>
            <a:r>
              <a:rPr lang="de-DE" sz="2400" b="1" i="0" dirty="0"/>
              <a:t> </a:t>
            </a:r>
            <a:r>
              <a:rPr lang="de-DE" sz="2400" b="1" i="0" dirty="0" err="1"/>
              <a:t>ölümünü</a:t>
            </a:r>
            <a:r>
              <a:rPr lang="de-DE" sz="2400" b="1" i="0" dirty="0"/>
              <a:t>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err="1"/>
              <a:t>edip</a:t>
            </a:r>
            <a:r>
              <a:rPr lang="de-DE" sz="2400" b="1" i="0" dirty="0"/>
              <a:t> </a:t>
            </a:r>
            <a:r>
              <a:rPr lang="de-DE" sz="2400" b="1" i="0" dirty="0" err="1"/>
              <a:t>kanıtlayan</a:t>
            </a:r>
            <a:r>
              <a:rPr lang="de-DE" sz="2400" b="1" i="0" dirty="0"/>
              <a:t> </a:t>
            </a:r>
            <a:r>
              <a:rPr lang="de-DE" sz="2400" b="1" i="0" dirty="0" err="1"/>
              <a:t>kaynaklar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tr-TR" b="0" dirty="0" smtClean="0"/>
              <a:t>Zebur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2060848"/>
            <a:ext cx="784887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5. </a:t>
            </a:r>
            <a:r>
              <a:rPr lang="de-DE" sz="3200" b="1" dirty="0" err="1"/>
              <a:t>Şahit</a:t>
            </a:r>
            <a:r>
              <a:rPr lang="de-DE" sz="3200" b="1" dirty="0"/>
              <a:t>: Davut </a:t>
            </a:r>
            <a:r>
              <a:rPr lang="de-DE" sz="3200" b="1" dirty="0" err="1" smtClean="0"/>
              <a:t>Peygamber</a:t>
            </a:r>
            <a:endParaRPr lang="tr-TR" sz="3200" b="1" dirty="0" smtClean="0"/>
          </a:p>
          <a:p>
            <a:r>
              <a:rPr lang="sv-SE" sz="2000" dirty="0" smtClean="0"/>
              <a:t>Ama </a:t>
            </a:r>
            <a:r>
              <a:rPr lang="sv-SE" sz="2000" dirty="0"/>
              <a:t>ben insan değil, toprak </a:t>
            </a:r>
            <a:r>
              <a:rPr lang="sv-SE" sz="2000" dirty="0" smtClean="0"/>
              <a:t>kurduyum,</a:t>
            </a:r>
            <a:r>
              <a:rPr lang="tr-TR" sz="2000" dirty="0" smtClean="0"/>
              <a:t> </a:t>
            </a:r>
            <a:r>
              <a:rPr lang="de-DE" sz="2000" dirty="0" err="1" smtClean="0"/>
              <a:t>insanlar</a:t>
            </a:r>
            <a:r>
              <a:rPr lang="de-DE" sz="2000" dirty="0" smtClean="0"/>
              <a:t> </a:t>
            </a:r>
            <a:r>
              <a:rPr lang="de-DE" sz="2000" dirty="0" err="1"/>
              <a:t>beni</a:t>
            </a:r>
            <a:r>
              <a:rPr lang="de-DE" sz="2000" dirty="0"/>
              <a:t> </a:t>
            </a:r>
            <a:r>
              <a:rPr lang="de-DE" sz="2000" dirty="0" err="1" smtClean="0"/>
              <a:t>küçümsüyor</a:t>
            </a:r>
            <a:r>
              <a:rPr lang="de-DE" sz="2000" dirty="0" smtClean="0"/>
              <a:t>,</a:t>
            </a:r>
            <a:r>
              <a:rPr lang="tr-TR" sz="2000" dirty="0" smtClean="0"/>
              <a:t> </a:t>
            </a:r>
            <a:r>
              <a:rPr lang="sv-SE" sz="2000" dirty="0" smtClean="0"/>
              <a:t>halk </a:t>
            </a:r>
            <a:r>
              <a:rPr lang="sv-SE" sz="2000" dirty="0"/>
              <a:t>hor görüyor. Beni gören </a:t>
            </a:r>
            <a:r>
              <a:rPr lang="sv-SE" sz="2000" dirty="0" smtClean="0"/>
              <a:t>herkes</a:t>
            </a:r>
            <a:r>
              <a:rPr lang="tr-TR" sz="2000" dirty="0" smtClean="0"/>
              <a:t> </a:t>
            </a:r>
            <a:r>
              <a:rPr lang="de-DE" sz="2000" dirty="0" err="1" smtClean="0"/>
              <a:t>alay</a:t>
            </a:r>
            <a:r>
              <a:rPr lang="de-DE" sz="2000" dirty="0" smtClean="0"/>
              <a:t> </a:t>
            </a:r>
            <a:r>
              <a:rPr lang="de-DE" sz="2000" dirty="0" err="1"/>
              <a:t>ediyor</a:t>
            </a:r>
            <a:r>
              <a:rPr lang="de-DE" sz="2000" dirty="0"/>
              <a:t>, </a:t>
            </a:r>
            <a:r>
              <a:rPr lang="de-DE" sz="2000" dirty="0" err="1"/>
              <a:t>Sırıtıp</a:t>
            </a:r>
            <a:r>
              <a:rPr lang="de-DE" sz="2000" dirty="0"/>
              <a:t> </a:t>
            </a:r>
            <a:r>
              <a:rPr lang="de-DE" sz="2000" dirty="0" err="1"/>
              <a:t>baş</a:t>
            </a:r>
            <a:r>
              <a:rPr lang="de-DE" sz="2000" dirty="0"/>
              <a:t> </a:t>
            </a:r>
            <a:r>
              <a:rPr lang="de-DE" sz="2000" dirty="0" err="1" smtClean="0"/>
              <a:t>sallayarak</a:t>
            </a:r>
            <a:r>
              <a:rPr lang="tr-TR" sz="2000" dirty="0" smtClean="0"/>
              <a:t> </a:t>
            </a:r>
            <a:r>
              <a:rPr lang="de-DE" sz="2000" dirty="0" err="1" smtClean="0"/>
              <a:t>diyorlar</a:t>
            </a:r>
            <a:r>
              <a:rPr lang="de-DE" sz="2000" dirty="0" smtClean="0"/>
              <a:t> </a:t>
            </a:r>
            <a:r>
              <a:rPr lang="de-DE" sz="2000" dirty="0" err="1"/>
              <a:t>ki</a:t>
            </a:r>
            <a:r>
              <a:rPr lang="de-DE" sz="2000" dirty="0"/>
              <a:t>, "</a:t>
            </a:r>
            <a:r>
              <a:rPr lang="de-DE" sz="2000" dirty="0" err="1"/>
              <a:t>Sırtını</a:t>
            </a:r>
            <a:r>
              <a:rPr lang="de-DE" sz="2000" dirty="0"/>
              <a:t> </a:t>
            </a:r>
            <a:r>
              <a:rPr lang="de-DE" sz="2000" dirty="0" err="1"/>
              <a:t>Rab'be</a:t>
            </a:r>
            <a:r>
              <a:rPr lang="de-DE" sz="2000" dirty="0"/>
              <a:t> </a:t>
            </a:r>
            <a:r>
              <a:rPr lang="de-DE" sz="2000" dirty="0" err="1" smtClean="0"/>
              <a:t>dayadı</a:t>
            </a:r>
            <a:r>
              <a:rPr lang="de-DE" sz="2000" dirty="0" smtClean="0"/>
              <a:t>,</a:t>
            </a:r>
            <a:r>
              <a:rPr lang="tr-TR" sz="2000" dirty="0" smtClean="0"/>
              <a:t> </a:t>
            </a:r>
            <a:r>
              <a:rPr lang="de-DE" sz="2000" dirty="0" err="1" smtClean="0"/>
              <a:t>kurtarsın</a:t>
            </a:r>
            <a:r>
              <a:rPr lang="de-DE" sz="2000" dirty="0" smtClean="0"/>
              <a:t> </a:t>
            </a:r>
            <a:r>
              <a:rPr lang="de-DE" sz="2000" dirty="0" err="1"/>
              <a:t>bakalım</a:t>
            </a:r>
            <a:r>
              <a:rPr lang="de-DE" sz="2000" dirty="0"/>
              <a:t> </a:t>
            </a:r>
            <a:r>
              <a:rPr lang="de-DE" sz="2000" dirty="0" err="1"/>
              <a:t>onu</a:t>
            </a:r>
            <a:r>
              <a:rPr lang="de-DE" sz="2000" dirty="0"/>
              <a:t>, </a:t>
            </a:r>
            <a:r>
              <a:rPr lang="de-DE" sz="2000" dirty="0" err="1"/>
              <a:t>Madem</a:t>
            </a:r>
            <a:r>
              <a:rPr lang="de-DE" sz="2000" dirty="0"/>
              <a:t> </a:t>
            </a:r>
            <a:r>
              <a:rPr lang="de-DE" sz="2000" dirty="0" err="1"/>
              <a:t>onu</a:t>
            </a:r>
            <a:r>
              <a:rPr lang="de-DE" sz="2000" dirty="0"/>
              <a:t> </a:t>
            </a:r>
            <a:r>
              <a:rPr lang="de-DE" sz="2000" dirty="0" err="1" smtClean="0"/>
              <a:t>seviyor</a:t>
            </a:r>
            <a:r>
              <a:rPr lang="de-DE" sz="2000" dirty="0" smtClean="0"/>
              <a:t>,</a:t>
            </a:r>
            <a:r>
              <a:rPr lang="tr-TR" sz="2000" dirty="0" smtClean="0"/>
              <a:t> </a:t>
            </a:r>
            <a:r>
              <a:rPr lang="de-DE" sz="2000" dirty="0" err="1" smtClean="0"/>
              <a:t>yardım</a:t>
            </a:r>
            <a:r>
              <a:rPr lang="de-DE" sz="2000" dirty="0" smtClean="0"/>
              <a:t> </a:t>
            </a:r>
            <a:r>
              <a:rPr lang="de-DE" sz="2000" dirty="0" err="1"/>
              <a:t>etsin</a:t>
            </a:r>
            <a:r>
              <a:rPr lang="de-DE" sz="2000" dirty="0"/>
              <a:t>!"..."</a:t>
            </a:r>
            <a:r>
              <a:rPr lang="de-DE" sz="2000" dirty="0" err="1" smtClean="0"/>
              <a:t>Boğalar</a:t>
            </a:r>
            <a:r>
              <a:rPr lang="tr-TR" sz="2000" dirty="0" smtClean="0"/>
              <a:t> </a:t>
            </a:r>
            <a:r>
              <a:rPr lang="de-DE" sz="2000" dirty="0" err="1" smtClean="0"/>
              <a:t>kuşatıyor</a:t>
            </a:r>
            <a:r>
              <a:rPr lang="de-DE" sz="2000" dirty="0" smtClean="0"/>
              <a:t> </a:t>
            </a:r>
            <a:r>
              <a:rPr lang="de-DE" sz="2000" dirty="0" err="1"/>
              <a:t>beni</a:t>
            </a:r>
            <a:r>
              <a:rPr lang="de-DE" sz="2000" dirty="0"/>
              <a:t>, </a:t>
            </a:r>
            <a:r>
              <a:rPr lang="de-DE" sz="2000" dirty="0" err="1"/>
              <a:t>azgın</a:t>
            </a:r>
            <a:r>
              <a:rPr lang="de-DE" sz="2000" dirty="0"/>
              <a:t> </a:t>
            </a:r>
            <a:r>
              <a:rPr lang="de-DE" sz="2000" dirty="0" err="1"/>
              <a:t>Başan</a:t>
            </a:r>
            <a:r>
              <a:rPr lang="de-DE" sz="2000" dirty="0"/>
              <a:t> </a:t>
            </a:r>
            <a:r>
              <a:rPr lang="de-DE" sz="2000" dirty="0" err="1" smtClean="0"/>
              <a:t>boğaları</a:t>
            </a:r>
            <a:r>
              <a:rPr lang="tr-TR" sz="2000" dirty="0" smtClean="0"/>
              <a:t> </a:t>
            </a:r>
            <a:r>
              <a:rPr lang="de-DE" sz="2000" dirty="0" err="1" smtClean="0"/>
              <a:t>sarıyor</a:t>
            </a:r>
            <a:r>
              <a:rPr lang="de-DE" sz="2000" dirty="0" smtClean="0"/>
              <a:t> </a:t>
            </a:r>
            <a:r>
              <a:rPr lang="de-DE" sz="2000" dirty="0" err="1"/>
              <a:t>çevremi</a:t>
            </a:r>
            <a:r>
              <a:rPr lang="de-DE" sz="2000" dirty="0"/>
              <a:t>. </a:t>
            </a:r>
            <a:r>
              <a:rPr lang="de-DE" sz="2000" dirty="0" err="1"/>
              <a:t>Kükreyerek</a:t>
            </a:r>
            <a:r>
              <a:rPr lang="de-DE" sz="2000" dirty="0"/>
              <a:t> </a:t>
            </a:r>
            <a:r>
              <a:rPr lang="de-DE" sz="2000" dirty="0" err="1" smtClean="0"/>
              <a:t>avını</a:t>
            </a:r>
            <a:r>
              <a:rPr lang="tr-TR" sz="2000" dirty="0" smtClean="0"/>
              <a:t> </a:t>
            </a:r>
            <a:r>
              <a:rPr lang="de-DE" sz="2000" dirty="0" err="1" smtClean="0"/>
              <a:t>parçalayan</a:t>
            </a:r>
            <a:r>
              <a:rPr lang="de-DE" sz="2000" dirty="0" smtClean="0"/>
              <a:t> </a:t>
            </a:r>
            <a:r>
              <a:rPr lang="de-DE" sz="2000" dirty="0" err="1"/>
              <a:t>aslanlar</a:t>
            </a:r>
            <a:r>
              <a:rPr lang="de-DE" sz="2000" dirty="0"/>
              <a:t> </a:t>
            </a:r>
            <a:r>
              <a:rPr lang="de-DE" sz="2000" dirty="0" err="1"/>
              <a:t>gibi</a:t>
            </a:r>
            <a:r>
              <a:rPr lang="de-DE" sz="2000" dirty="0"/>
              <a:t> </a:t>
            </a:r>
            <a:r>
              <a:rPr lang="de-DE" sz="2000" dirty="0" err="1" smtClean="0"/>
              <a:t>ağızlarını</a:t>
            </a:r>
            <a:r>
              <a:rPr lang="tr-TR" sz="2000" dirty="0" smtClean="0"/>
              <a:t> </a:t>
            </a:r>
            <a:r>
              <a:rPr lang="de-DE" sz="2000" dirty="0" err="1" smtClean="0"/>
              <a:t>açıyorlar</a:t>
            </a:r>
            <a:r>
              <a:rPr lang="de-DE" sz="2000" dirty="0" smtClean="0"/>
              <a:t> </a:t>
            </a:r>
            <a:r>
              <a:rPr lang="de-DE" sz="2000" dirty="0" err="1"/>
              <a:t>bana</a:t>
            </a:r>
            <a:r>
              <a:rPr lang="de-DE" sz="2000" dirty="0"/>
              <a:t>. Su </a:t>
            </a:r>
            <a:r>
              <a:rPr lang="de-DE" sz="2000" dirty="0" err="1"/>
              <a:t>gibi</a:t>
            </a:r>
            <a:r>
              <a:rPr lang="de-DE" sz="2000" dirty="0"/>
              <a:t> </a:t>
            </a:r>
            <a:r>
              <a:rPr lang="de-DE" sz="2000" dirty="0" err="1" smtClean="0"/>
              <a:t>dökülüyorum</a:t>
            </a:r>
            <a:r>
              <a:rPr lang="de-DE" sz="2000" dirty="0" smtClean="0"/>
              <a:t>,</a:t>
            </a:r>
            <a:r>
              <a:rPr lang="tr-TR" sz="2000" dirty="0" smtClean="0"/>
              <a:t> </a:t>
            </a:r>
            <a:r>
              <a:rPr lang="de-DE" sz="2000" dirty="0" err="1" smtClean="0"/>
              <a:t>bütün</a:t>
            </a:r>
            <a:r>
              <a:rPr lang="de-DE" sz="2000" dirty="0" smtClean="0"/>
              <a:t> </a:t>
            </a:r>
            <a:r>
              <a:rPr lang="de-DE" sz="2000" dirty="0" err="1"/>
              <a:t>kemiklerim</a:t>
            </a:r>
            <a:r>
              <a:rPr lang="de-DE" sz="2000" dirty="0"/>
              <a:t> </a:t>
            </a:r>
            <a:r>
              <a:rPr lang="de-DE" sz="2000" dirty="0" err="1" smtClean="0"/>
              <a:t>oynaklarından</a:t>
            </a:r>
            <a:r>
              <a:rPr lang="tr-TR" sz="2000" dirty="0" smtClean="0"/>
              <a:t> </a:t>
            </a:r>
            <a:r>
              <a:rPr lang="de-DE" sz="2000" dirty="0" err="1" smtClean="0"/>
              <a:t>çıkıyor</a:t>
            </a:r>
            <a:r>
              <a:rPr lang="de-DE" sz="2000" dirty="0"/>
              <a:t>. </a:t>
            </a:r>
            <a:r>
              <a:rPr lang="de-DE" sz="2000" dirty="0" err="1"/>
              <a:t>Yüreğimin</a:t>
            </a:r>
            <a:r>
              <a:rPr lang="de-DE" sz="2000" dirty="0"/>
              <a:t> </a:t>
            </a:r>
            <a:r>
              <a:rPr lang="de-DE" sz="2000" dirty="0" err="1"/>
              <a:t>balmumu</a:t>
            </a:r>
            <a:r>
              <a:rPr lang="de-DE" sz="2000" dirty="0"/>
              <a:t> </a:t>
            </a:r>
            <a:r>
              <a:rPr lang="de-DE" sz="2000" dirty="0" err="1" smtClean="0"/>
              <a:t>gibi</a:t>
            </a:r>
            <a:r>
              <a:rPr lang="tr-TR" sz="2000" dirty="0" smtClean="0"/>
              <a:t> </a:t>
            </a:r>
            <a:r>
              <a:rPr lang="de-DE" sz="2000" dirty="0" err="1" smtClean="0"/>
              <a:t>içimde</a:t>
            </a:r>
            <a:r>
              <a:rPr lang="de-DE" sz="2000" dirty="0" smtClean="0"/>
              <a:t> </a:t>
            </a:r>
            <a:r>
              <a:rPr lang="de-DE" sz="2000" dirty="0" err="1"/>
              <a:t>eriyor</a:t>
            </a:r>
            <a:r>
              <a:rPr lang="de-DE" sz="2000" dirty="0"/>
              <a:t>. </a:t>
            </a:r>
            <a:r>
              <a:rPr lang="de-DE" sz="2000" dirty="0" err="1"/>
              <a:t>Gücüm</a:t>
            </a:r>
            <a:r>
              <a:rPr lang="de-DE" sz="2000" dirty="0"/>
              <a:t> </a:t>
            </a:r>
            <a:r>
              <a:rPr lang="de-DE" sz="2000" dirty="0" err="1"/>
              <a:t>çömlek</a:t>
            </a:r>
            <a:r>
              <a:rPr lang="de-DE" sz="2000" dirty="0"/>
              <a:t> </a:t>
            </a:r>
            <a:r>
              <a:rPr lang="de-DE" sz="2000" dirty="0" err="1" smtClean="0"/>
              <a:t>parçası</a:t>
            </a:r>
            <a:r>
              <a:rPr lang="tr-TR" sz="2000" dirty="0" smtClean="0"/>
              <a:t> </a:t>
            </a:r>
            <a:r>
              <a:rPr lang="de-DE" sz="2000" dirty="0" err="1" smtClean="0"/>
              <a:t>gibi</a:t>
            </a:r>
            <a:r>
              <a:rPr lang="de-DE" sz="2000" dirty="0" smtClean="0"/>
              <a:t> </a:t>
            </a:r>
            <a:r>
              <a:rPr lang="de-DE" sz="2000" dirty="0" err="1"/>
              <a:t>kurudu</a:t>
            </a:r>
            <a:r>
              <a:rPr lang="de-DE" sz="2000" dirty="0"/>
              <a:t>, </a:t>
            </a:r>
            <a:r>
              <a:rPr lang="de-DE" sz="2000" dirty="0" err="1"/>
              <a:t>Dilim</a:t>
            </a:r>
            <a:r>
              <a:rPr lang="de-DE" sz="2000" dirty="0"/>
              <a:t> </a:t>
            </a:r>
            <a:r>
              <a:rPr lang="de-DE" sz="2000" dirty="0" err="1"/>
              <a:t>damağına</a:t>
            </a:r>
            <a:r>
              <a:rPr lang="de-DE" sz="2000" dirty="0"/>
              <a:t> </a:t>
            </a:r>
            <a:r>
              <a:rPr lang="de-DE" sz="2000" dirty="0" err="1" smtClean="0"/>
              <a:t>yapışıyor</a:t>
            </a:r>
            <a:r>
              <a:rPr lang="de-DE" sz="2000" dirty="0" smtClean="0"/>
              <a:t>.</a:t>
            </a:r>
            <a:r>
              <a:rPr lang="tr-TR" sz="2000" dirty="0" smtClean="0"/>
              <a:t> </a:t>
            </a:r>
            <a:r>
              <a:rPr lang="de-DE" sz="2000" dirty="0" smtClean="0"/>
              <a:t>Beni </a:t>
            </a:r>
            <a:r>
              <a:rPr lang="de-DE" sz="2000" dirty="0" err="1"/>
              <a:t>ölüm</a:t>
            </a:r>
            <a:r>
              <a:rPr lang="de-DE" sz="2000" dirty="0"/>
              <a:t> </a:t>
            </a:r>
            <a:r>
              <a:rPr lang="de-DE" sz="2000" dirty="0" err="1"/>
              <a:t>toprağına</a:t>
            </a:r>
            <a:r>
              <a:rPr lang="de-DE" sz="2000" dirty="0"/>
              <a:t> </a:t>
            </a:r>
            <a:r>
              <a:rPr lang="de-DE" sz="2000" dirty="0" err="1" smtClean="0"/>
              <a:t>yatırdın</a:t>
            </a:r>
            <a:r>
              <a:rPr lang="de-DE" sz="2000" dirty="0" smtClean="0"/>
              <a:t>.</a:t>
            </a:r>
            <a:r>
              <a:rPr lang="tr-TR" sz="2000" dirty="0" smtClean="0"/>
              <a:t> </a:t>
            </a:r>
            <a:r>
              <a:rPr lang="de-DE" sz="2000" dirty="0" err="1" smtClean="0"/>
              <a:t>Köpekler</a:t>
            </a:r>
            <a:r>
              <a:rPr lang="de-DE" sz="2000" dirty="0" smtClean="0"/>
              <a:t> </a:t>
            </a:r>
            <a:r>
              <a:rPr lang="de-DE" sz="2000" dirty="0" err="1"/>
              <a:t>kuşatıyor</a:t>
            </a:r>
            <a:r>
              <a:rPr lang="de-DE" sz="2000" dirty="0"/>
              <a:t> </a:t>
            </a:r>
            <a:r>
              <a:rPr lang="de-DE" sz="2000" dirty="0" err="1"/>
              <a:t>beni</a:t>
            </a:r>
            <a:r>
              <a:rPr lang="de-DE" sz="2000" dirty="0"/>
              <a:t>, </a:t>
            </a:r>
            <a:r>
              <a:rPr lang="de-DE" sz="2000" dirty="0" err="1" smtClean="0"/>
              <a:t>Kötüler</a:t>
            </a:r>
            <a:r>
              <a:rPr lang="tr-TR" sz="2000" dirty="0" smtClean="0"/>
              <a:t> </a:t>
            </a:r>
            <a:r>
              <a:rPr lang="de-DE" sz="2000" dirty="0" err="1" smtClean="0"/>
              <a:t>sürüsü</a:t>
            </a:r>
            <a:r>
              <a:rPr lang="de-DE" sz="2000" dirty="0" smtClean="0"/>
              <a:t> </a:t>
            </a:r>
            <a:r>
              <a:rPr lang="de-DE" sz="2000" dirty="0" err="1"/>
              <a:t>çevremi</a:t>
            </a:r>
            <a:r>
              <a:rPr lang="de-DE" sz="2000" dirty="0"/>
              <a:t> </a:t>
            </a:r>
            <a:r>
              <a:rPr lang="de-DE" sz="2000" dirty="0" err="1"/>
              <a:t>sarıyor</a:t>
            </a:r>
            <a:r>
              <a:rPr lang="de-DE" sz="2000" dirty="0"/>
              <a:t>, </a:t>
            </a:r>
            <a:r>
              <a:rPr lang="de-DE" sz="2000" dirty="0" err="1" smtClean="0"/>
              <a:t>ellerimi</a:t>
            </a:r>
            <a:r>
              <a:rPr lang="tr-TR" sz="2000" dirty="0" smtClean="0"/>
              <a:t> </a:t>
            </a:r>
            <a:r>
              <a:rPr lang="de-DE" sz="2000" dirty="0" err="1" smtClean="0"/>
              <a:t>ayaklarımı</a:t>
            </a:r>
            <a:r>
              <a:rPr lang="de-DE" sz="2000" dirty="0" smtClean="0"/>
              <a:t> </a:t>
            </a:r>
            <a:r>
              <a:rPr lang="de-DE" sz="2000" dirty="0" err="1"/>
              <a:t>deliyorlar</a:t>
            </a:r>
            <a:r>
              <a:rPr lang="de-DE" sz="2000" dirty="0"/>
              <a:t>. </a:t>
            </a:r>
            <a:r>
              <a:rPr lang="de-DE" sz="2000" dirty="0" err="1"/>
              <a:t>Bütün</a:t>
            </a:r>
            <a:r>
              <a:rPr lang="de-DE" sz="2000" dirty="0"/>
              <a:t> </a:t>
            </a:r>
            <a:r>
              <a:rPr lang="de-DE" sz="2000" dirty="0" err="1" smtClean="0"/>
              <a:t>kemiklerimi</a:t>
            </a:r>
            <a:r>
              <a:rPr lang="tr-TR" sz="2000" dirty="0" smtClean="0"/>
              <a:t> </a:t>
            </a:r>
            <a:r>
              <a:rPr lang="de-DE" sz="2000" dirty="0" err="1" smtClean="0"/>
              <a:t>sayar</a:t>
            </a:r>
            <a:r>
              <a:rPr lang="de-DE" sz="2000" dirty="0" smtClean="0"/>
              <a:t> </a:t>
            </a:r>
            <a:r>
              <a:rPr lang="de-DE" sz="2000" dirty="0" err="1"/>
              <a:t>oldum</a:t>
            </a:r>
            <a:r>
              <a:rPr lang="de-DE" sz="2000" dirty="0"/>
              <a:t>. </a:t>
            </a:r>
            <a:r>
              <a:rPr lang="de-DE" sz="2000" dirty="0" err="1"/>
              <a:t>Gözlerini</a:t>
            </a:r>
            <a:r>
              <a:rPr lang="de-DE" sz="2000" dirty="0"/>
              <a:t> </a:t>
            </a:r>
            <a:r>
              <a:rPr lang="de-DE" sz="2000" dirty="0" err="1" smtClean="0"/>
              <a:t>dikmiş</a:t>
            </a:r>
            <a:r>
              <a:rPr lang="de-DE" sz="2000" dirty="0" smtClean="0"/>
              <a:t>,</a:t>
            </a:r>
            <a:r>
              <a:rPr lang="tr-TR" sz="2000" dirty="0" smtClean="0"/>
              <a:t> </a:t>
            </a:r>
            <a:r>
              <a:rPr lang="de-DE" sz="2000" dirty="0" err="1" smtClean="0"/>
              <a:t>bana</a:t>
            </a:r>
            <a:r>
              <a:rPr lang="de-DE" sz="2000" dirty="0" smtClean="0"/>
              <a:t> </a:t>
            </a:r>
            <a:r>
              <a:rPr lang="de-DE" sz="2000" dirty="0" err="1"/>
              <a:t>bakıyorlar</a:t>
            </a:r>
            <a:r>
              <a:rPr lang="de-DE" sz="2000" dirty="0"/>
              <a:t>. </a:t>
            </a:r>
            <a:r>
              <a:rPr lang="de-DE" sz="2000" dirty="0" err="1" smtClean="0"/>
              <a:t>Giysilerimi</a:t>
            </a:r>
            <a:r>
              <a:rPr lang="tr-TR" sz="2000" dirty="0" smtClean="0"/>
              <a:t> </a:t>
            </a:r>
            <a:r>
              <a:rPr lang="de-DE" sz="2000" dirty="0" err="1" smtClean="0"/>
              <a:t>aralarında</a:t>
            </a:r>
            <a:r>
              <a:rPr lang="de-DE" sz="2000" dirty="0" smtClean="0"/>
              <a:t> </a:t>
            </a:r>
            <a:r>
              <a:rPr lang="de-DE" sz="2000" dirty="0" err="1"/>
              <a:t>paylaşıyor</a:t>
            </a:r>
            <a:r>
              <a:rPr lang="de-DE" sz="2000" dirty="0"/>
              <a:t>, </a:t>
            </a:r>
            <a:r>
              <a:rPr lang="de-DE" sz="2000" dirty="0" err="1"/>
              <a:t>Elbisem</a:t>
            </a:r>
            <a:r>
              <a:rPr lang="de-DE" sz="2000" dirty="0"/>
              <a:t> </a:t>
            </a:r>
            <a:r>
              <a:rPr lang="de-DE" sz="2000" dirty="0" err="1" smtClean="0"/>
              <a:t>için</a:t>
            </a:r>
            <a:r>
              <a:rPr lang="tr-TR" sz="2000" dirty="0" smtClean="0"/>
              <a:t> </a:t>
            </a:r>
            <a:r>
              <a:rPr lang="de-DE" sz="2000" dirty="0" err="1" smtClean="0"/>
              <a:t>kura</a:t>
            </a:r>
            <a:r>
              <a:rPr lang="de-DE" sz="2000" dirty="0" smtClean="0"/>
              <a:t> </a:t>
            </a:r>
            <a:r>
              <a:rPr lang="de-DE" sz="2000" dirty="0" err="1"/>
              <a:t>çekiyorlar</a:t>
            </a:r>
            <a:r>
              <a:rPr lang="de-DE" sz="2000" dirty="0" smtClean="0"/>
              <a:t>.«</a:t>
            </a:r>
            <a:r>
              <a:rPr lang="tr-TR" sz="2000" dirty="0" smtClean="0"/>
              <a:t> </a:t>
            </a:r>
            <a:r>
              <a:rPr lang="nn-NO" sz="2000" dirty="0" smtClean="0"/>
              <a:t>(</a:t>
            </a:r>
            <a:r>
              <a:rPr lang="nn-NO" sz="2000" dirty="0"/>
              <a:t>Zebur, Mezmur 22:6-8 ve 12-18)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1642472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 smtClean="0"/>
              <a:t>Hz</a:t>
            </a:r>
            <a:r>
              <a:rPr lang="de-DE" sz="2400" b="1" i="0" dirty="0"/>
              <a:t>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/>
              <a:t>Allah'ın</a:t>
            </a:r>
            <a:r>
              <a:rPr lang="de-DE" sz="2400" b="1" i="0" dirty="0"/>
              <a:t> </a:t>
            </a:r>
            <a:r>
              <a:rPr lang="de-DE" sz="2400" b="1" i="0" dirty="0" err="1"/>
              <a:t>huzuruna</a:t>
            </a:r>
            <a:r>
              <a:rPr lang="de-DE" sz="2400" b="1" i="0" dirty="0"/>
              <a:t> </a:t>
            </a:r>
            <a:r>
              <a:rPr lang="de-DE" sz="2400" b="1" i="0" dirty="0" err="1"/>
              <a:t>çıkmadan</a:t>
            </a:r>
            <a:r>
              <a:rPr lang="de-DE" sz="2400" b="1" i="0" dirty="0"/>
              <a:t> </a:t>
            </a:r>
            <a:r>
              <a:rPr lang="de-DE" sz="2400" b="1" i="0" dirty="0" err="1"/>
              <a:t>önceki</a:t>
            </a:r>
            <a:r>
              <a:rPr lang="de-DE" sz="2400" b="1" i="0" dirty="0"/>
              <a:t> </a:t>
            </a:r>
            <a:r>
              <a:rPr lang="de-DE" sz="2400" b="1" i="0" dirty="0" err="1"/>
              <a:t>ölümünü</a:t>
            </a:r>
            <a:r>
              <a:rPr lang="de-DE" sz="2400" b="1" i="0" dirty="0"/>
              <a:t>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err="1"/>
              <a:t>edip</a:t>
            </a:r>
            <a:r>
              <a:rPr lang="de-DE" sz="2400" b="1" i="0" dirty="0"/>
              <a:t> </a:t>
            </a:r>
            <a:r>
              <a:rPr lang="de-DE" sz="2400" b="1" i="0" dirty="0" err="1"/>
              <a:t>kanıtlayan</a:t>
            </a:r>
            <a:r>
              <a:rPr lang="de-DE" sz="2400" b="1" i="0" dirty="0"/>
              <a:t> </a:t>
            </a:r>
            <a:r>
              <a:rPr lang="de-DE" sz="2400" b="1" i="0" dirty="0" err="1"/>
              <a:t>kaynaklar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tr-TR" b="0" dirty="0" smtClean="0"/>
              <a:t>İncil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1916832"/>
            <a:ext cx="784887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6. </a:t>
            </a:r>
            <a:r>
              <a:rPr lang="de-DE" sz="3200" b="1" dirty="0" err="1"/>
              <a:t>Şahit</a:t>
            </a:r>
            <a:r>
              <a:rPr lang="de-DE" sz="3200" b="1" dirty="0"/>
              <a:t>: </a:t>
            </a:r>
            <a:r>
              <a:rPr lang="de-DE" sz="3200" b="1" dirty="0" err="1"/>
              <a:t>Havari</a:t>
            </a:r>
            <a:r>
              <a:rPr lang="de-DE" sz="3200" b="1" dirty="0"/>
              <a:t> </a:t>
            </a:r>
            <a:r>
              <a:rPr lang="de-DE" sz="3200" b="1" dirty="0" err="1"/>
              <a:t>Matta</a:t>
            </a:r>
            <a:r>
              <a:rPr lang="de-DE" sz="3200" b="1" dirty="0"/>
              <a:t> </a:t>
            </a:r>
            <a:endParaRPr lang="tr-TR" sz="3200" b="1" dirty="0" smtClean="0"/>
          </a:p>
          <a:p>
            <a:r>
              <a:rPr lang="de-DE" sz="2400" dirty="0" err="1" smtClean="0"/>
              <a:t>Barabba'yı</a:t>
            </a:r>
            <a:r>
              <a:rPr lang="tr-TR" sz="2400" dirty="0" smtClean="0"/>
              <a:t> </a:t>
            </a:r>
            <a:r>
              <a:rPr lang="de-DE" sz="2400" dirty="0" err="1" smtClean="0"/>
              <a:t>salıverdi</a:t>
            </a:r>
            <a:r>
              <a:rPr lang="de-DE" sz="2400" dirty="0"/>
              <a:t>. </a:t>
            </a:r>
            <a:r>
              <a:rPr lang="de-DE" sz="2400" dirty="0" err="1"/>
              <a:t>İsa'yı</a:t>
            </a:r>
            <a:r>
              <a:rPr lang="de-DE" sz="2400" dirty="0"/>
              <a:t> </a:t>
            </a:r>
            <a:r>
              <a:rPr lang="de-DE" sz="2400" dirty="0" err="1" smtClean="0"/>
              <a:t>ise</a:t>
            </a:r>
            <a:r>
              <a:rPr lang="tr-TR" sz="2400" dirty="0" smtClean="0"/>
              <a:t> </a:t>
            </a:r>
            <a:r>
              <a:rPr lang="de-DE" sz="2400" dirty="0" err="1" smtClean="0"/>
              <a:t>kamçılattıktan</a:t>
            </a:r>
            <a:r>
              <a:rPr lang="de-DE" sz="2400" dirty="0" smtClean="0"/>
              <a:t> </a:t>
            </a:r>
            <a:r>
              <a:rPr lang="de-DE" sz="2400" dirty="0" err="1"/>
              <a:t>sonra</a:t>
            </a:r>
            <a:r>
              <a:rPr lang="de-DE" sz="2400" dirty="0"/>
              <a:t> </a:t>
            </a:r>
            <a:r>
              <a:rPr lang="de-DE" sz="2400" dirty="0" err="1" smtClean="0"/>
              <a:t>çarmıha</a:t>
            </a:r>
            <a:r>
              <a:rPr lang="tr-TR" sz="2400" dirty="0" smtClean="0"/>
              <a:t> </a:t>
            </a:r>
            <a:r>
              <a:rPr lang="de-DE" sz="2400" dirty="0" err="1" smtClean="0"/>
              <a:t>gerilmek</a:t>
            </a:r>
            <a:r>
              <a:rPr lang="tr-TR" sz="2400" dirty="0" smtClean="0"/>
              <a:t> </a:t>
            </a:r>
            <a:r>
              <a:rPr lang="de-DE" sz="2400" dirty="0" err="1" smtClean="0"/>
              <a:t>üzere</a:t>
            </a:r>
            <a:r>
              <a:rPr lang="de-DE" sz="2400" dirty="0" smtClean="0"/>
              <a:t> </a:t>
            </a:r>
            <a:r>
              <a:rPr lang="de-DE" sz="2400" dirty="0" err="1"/>
              <a:t>askerlere</a:t>
            </a:r>
            <a:r>
              <a:rPr lang="de-DE" sz="2400" dirty="0"/>
              <a:t> </a:t>
            </a:r>
            <a:r>
              <a:rPr lang="de-DE" sz="2400" dirty="0" err="1"/>
              <a:t>teslim</a:t>
            </a:r>
            <a:r>
              <a:rPr lang="de-DE" sz="2400" dirty="0"/>
              <a:t> </a:t>
            </a:r>
            <a:r>
              <a:rPr lang="de-DE" sz="2400" dirty="0" err="1"/>
              <a:t>etti</a:t>
            </a:r>
            <a:r>
              <a:rPr lang="de-DE" sz="2400" dirty="0" smtClean="0"/>
              <a:t>...«</a:t>
            </a:r>
            <a:r>
              <a:rPr lang="tr-TR" sz="2400" dirty="0" smtClean="0"/>
              <a:t> </a:t>
            </a:r>
            <a:r>
              <a:rPr lang="de-DE" sz="2400" dirty="0" smtClean="0"/>
              <a:t>"</a:t>
            </a:r>
            <a:r>
              <a:rPr lang="de-DE" sz="2400" dirty="0" err="1"/>
              <a:t>Askerler</a:t>
            </a:r>
            <a:r>
              <a:rPr lang="de-DE" sz="2400" dirty="0"/>
              <a:t> </a:t>
            </a:r>
            <a:r>
              <a:rPr lang="de-DE" sz="2400" dirty="0" err="1"/>
              <a:t>O'nu</a:t>
            </a:r>
            <a:r>
              <a:rPr lang="de-DE" sz="2400" dirty="0"/>
              <a:t> </a:t>
            </a:r>
            <a:r>
              <a:rPr lang="de-DE" sz="2400" dirty="0" err="1"/>
              <a:t>çarmıha</a:t>
            </a:r>
            <a:r>
              <a:rPr lang="de-DE" sz="2400" dirty="0"/>
              <a:t> </a:t>
            </a:r>
            <a:r>
              <a:rPr lang="de-DE" sz="2400" dirty="0" err="1" smtClean="0"/>
              <a:t>gerdikten</a:t>
            </a:r>
            <a:r>
              <a:rPr lang="tr-TR" sz="2400" dirty="0" smtClean="0"/>
              <a:t> </a:t>
            </a:r>
            <a:r>
              <a:rPr lang="de-DE" sz="2400" dirty="0" err="1" smtClean="0"/>
              <a:t>sonra</a:t>
            </a:r>
            <a:r>
              <a:rPr lang="de-DE" sz="2400" dirty="0" smtClean="0"/>
              <a:t> </a:t>
            </a:r>
            <a:r>
              <a:rPr lang="de-DE" sz="2400" dirty="0" err="1"/>
              <a:t>kura</a:t>
            </a:r>
            <a:r>
              <a:rPr lang="de-DE" sz="2400" dirty="0"/>
              <a:t> </a:t>
            </a:r>
            <a:r>
              <a:rPr lang="de-DE" sz="2400" dirty="0" err="1"/>
              <a:t>çekerek</a:t>
            </a:r>
            <a:r>
              <a:rPr lang="de-DE" sz="2400" dirty="0"/>
              <a:t> </a:t>
            </a:r>
            <a:r>
              <a:rPr lang="de-DE" sz="2400" dirty="0" err="1" smtClean="0"/>
              <a:t>giysilerini</a:t>
            </a:r>
            <a:r>
              <a:rPr lang="tr-TR" sz="2400" dirty="0" smtClean="0"/>
              <a:t> </a:t>
            </a:r>
            <a:r>
              <a:rPr lang="de-DE" sz="2400" dirty="0" err="1" smtClean="0"/>
              <a:t>aralarında</a:t>
            </a:r>
            <a:r>
              <a:rPr lang="de-DE" sz="2400" dirty="0" smtClean="0"/>
              <a:t> </a:t>
            </a:r>
            <a:r>
              <a:rPr lang="de-DE" sz="2400" dirty="0" err="1"/>
              <a:t>paylaştılar</a:t>
            </a:r>
            <a:r>
              <a:rPr lang="de-DE" sz="2400" dirty="0"/>
              <a:t>..." "...</a:t>
            </a:r>
            <a:r>
              <a:rPr lang="de-DE" sz="2400" dirty="0" err="1" smtClean="0"/>
              <a:t>Başının</a:t>
            </a:r>
            <a:r>
              <a:rPr lang="tr-TR" sz="2400" dirty="0" smtClean="0"/>
              <a:t> </a:t>
            </a:r>
            <a:r>
              <a:rPr lang="de-DE" sz="2400" dirty="0" err="1" smtClean="0"/>
              <a:t>üzerine</a:t>
            </a:r>
            <a:r>
              <a:rPr lang="de-DE" sz="2400" dirty="0"/>
              <a:t>, 'BU, YAHUDİLERİN </a:t>
            </a:r>
            <a:r>
              <a:rPr lang="de-DE" sz="2400" dirty="0" smtClean="0"/>
              <a:t>KRALI</a:t>
            </a:r>
            <a:r>
              <a:rPr lang="tr-TR" sz="2400" dirty="0" smtClean="0"/>
              <a:t> </a:t>
            </a:r>
            <a:r>
              <a:rPr lang="de-DE" sz="2400" dirty="0" err="1" smtClean="0"/>
              <a:t>İsa'dir</a:t>
            </a:r>
            <a:r>
              <a:rPr lang="de-DE" sz="2400" dirty="0"/>
              <a:t>' </a:t>
            </a:r>
            <a:r>
              <a:rPr lang="de-DE" sz="2400" dirty="0" err="1"/>
              <a:t>diye</a:t>
            </a:r>
            <a:r>
              <a:rPr lang="de-DE" sz="2400" dirty="0"/>
              <a:t> </a:t>
            </a:r>
            <a:r>
              <a:rPr lang="de-DE" sz="2400" dirty="0" err="1"/>
              <a:t>yazan</a:t>
            </a:r>
            <a:r>
              <a:rPr lang="de-DE" sz="2400" dirty="0"/>
              <a:t> </a:t>
            </a:r>
            <a:r>
              <a:rPr lang="de-DE" sz="2400" dirty="0" err="1"/>
              <a:t>bir</a:t>
            </a:r>
            <a:r>
              <a:rPr lang="de-DE" sz="2400" dirty="0"/>
              <a:t> </a:t>
            </a:r>
            <a:r>
              <a:rPr lang="de-DE" sz="2400" dirty="0" err="1"/>
              <a:t>suç</a:t>
            </a:r>
            <a:r>
              <a:rPr lang="de-DE" sz="2400" dirty="0"/>
              <a:t> </a:t>
            </a:r>
            <a:r>
              <a:rPr lang="de-DE" sz="2400" dirty="0" err="1" smtClean="0"/>
              <a:t>yaftası</a:t>
            </a:r>
            <a:r>
              <a:rPr lang="tr-TR" sz="2400" dirty="0" smtClean="0"/>
              <a:t> </a:t>
            </a:r>
            <a:r>
              <a:rPr lang="de-DE" sz="2400" dirty="0" err="1" smtClean="0"/>
              <a:t>astılar</a:t>
            </a:r>
            <a:r>
              <a:rPr lang="de-DE" sz="2400" dirty="0"/>
              <a:t>..." "...İsa, </a:t>
            </a:r>
            <a:r>
              <a:rPr lang="de-DE" sz="2400" dirty="0" err="1"/>
              <a:t>yüksek</a:t>
            </a:r>
            <a:r>
              <a:rPr lang="de-DE" sz="2400" dirty="0"/>
              <a:t> </a:t>
            </a:r>
            <a:r>
              <a:rPr lang="de-DE" sz="2400" dirty="0" err="1"/>
              <a:t>sesle</a:t>
            </a:r>
            <a:r>
              <a:rPr lang="de-DE" sz="2400" dirty="0"/>
              <a:t> </a:t>
            </a:r>
            <a:r>
              <a:rPr lang="de-DE" sz="2400" dirty="0" err="1"/>
              <a:t>bir</a:t>
            </a:r>
            <a:r>
              <a:rPr lang="de-DE" sz="2400" dirty="0"/>
              <a:t> </a:t>
            </a:r>
            <a:r>
              <a:rPr lang="de-DE" sz="2400" dirty="0" err="1" smtClean="0"/>
              <a:t>kez</a:t>
            </a:r>
            <a:r>
              <a:rPr lang="tr-TR" sz="2400" dirty="0" smtClean="0"/>
              <a:t> </a:t>
            </a:r>
            <a:r>
              <a:rPr lang="de-DE" sz="2400" dirty="0" err="1" smtClean="0"/>
              <a:t>daha</a:t>
            </a:r>
            <a:r>
              <a:rPr lang="de-DE" sz="2400" dirty="0" smtClean="0"/>
              <a:t> </a:t>
            </a:r>
            <a:r>
              <a:rPr lang="de-DE" sz="2400" dirty="0" err="1"/>
              <a:t>bağırdı</a:t>
            </a:r>
            <a:r>
              <a:rPr lang="de-DE" sz="2400" dirty="0"/>
              <a:t> </a:t>
            </a:r>
            <a:r>
              <a:rPr lang="de-DE" sz="2400" dirty="0" err="1"/>
              <a:t>ve</a:t>
            </a:r>
            <a:r>
              <a:rPr lang="de-DE" sz="2400" dirty="0"/>
              <a:t> </a:t>
            </a:r>
            <a:r>
              <a:rPr lang="de-DE" sz="2400" dirty="0" err="1"/>
              <a:t>ruhunu</a:t>
            </a:r>
            <a:r>
              <a:rPr lang="de-DE" sz="2400" dirty="0"/>
              <a:t> </a:t>
            </a:r>
            <a:r>
              <a:rPr lang="de-DE" sz="2400" dirty="0" err="1"/>
              <a:t>teslim</a:t>
            </a:r>
            <a:r>
              <a:rPr lang="de-DE" sz="2400" dirty="0"/>
              <a:t> </a:t>
            </a:r>
            <a:r>
              <a:rPr lang="de-DE" sz="2400" dirty="0" err="1"/>
              <a:t>etti</a:t>
            </a:r>
            <a:r>
              <a:rPr lang="de-DE" sz="2400" dirty="0" smtClean="0"/>
              <a:t>...«</a:t>
            </a:r>
            <a:r>
              <a:rPr lang="tr-TR" sz="2400" dirty="0" smtClean="0"/>
              <a:t> </a:t>
            </a:r>
            <a:r>
              <a:rPr lang="de-DE" sz="2400" dirty="0" smtClean="0"/>
              <a:t>"...</a:t>
            </a:r>
            <a:r>
              <a:rPr lang="de-DE" sz="2400" dirty="0" err="1"/>
              <a:t>Orada</a:t>
            </a:r>
            <a:r>
              <a:rPr lang="de-DE" sz="2400" dirty="0"/>
              <a:t>, </a:t>
            </a:r>
            <a:r>
              <a:rPr lang="de-DE" sz="2400" dirty="0" err="1"/>
              <a:t>olup</a:t>
            </a:r>
            <a:r>
              <a:rPr lang="de-DE" sz="2400" dirty="0"/>
              <a:t> </a:t>
            </a:r>
            <a:r>
              <a:rPr lang="de-DE" sz="2400" dirty="0" err="1"/>
              <a:t>bitenleri</a:t>
            </a:r>
            <a:r>
              <a:rPr lang="de-DE" sz="2400" dirty="0"/>
              <a:t> </a:t>
            </a:r>
            <a:r>
              <a:rPr lang="de-DE" sz="2400" dirty="0" err="1"/>
              <a:t>uzaktan</a:t>
            </a:r>
            <a:r>
              <a:rPr lang="de-DE" sz="2400" dirty="0"/>
              <a:t> </a:t>
            </a:r>
            <a:r>
              <a:rPr lang="de-DE" sz="2400" dirty="0" err="1" smtClean="0"/>
              <a:t>izleyen</a:t>
            </a:r>
            <a:r>
              <a:rPr lang="tr-TR" sz="2400" dirty="0" smtClean="0"/>
              <a:t> </a:t>
            </a:r>
            <a:r>
              <a:rPr lang="de-DE" sz="2400" dirty="0" err="1" smtClean="0"/>
              <a:t>birçok</a:t>
            </a:r>
            <a:r>
              <a:rPr lang="de-DE" sz="2400" dirty="0" smtClean="0"/>
              <a:t> </a:t>
            </a:r>
            <a:r>
              <a:rPr lang="de-DE" sz="2400" dirty="0" err="1"/>
              <a:t>kadın</a:t>
            </a:r>
            <a:r>
              <a:rPr lang="de-DE" sz="2400" dirty="0"/>
              <a:t> </a:t>
            </a:r>
            <a:r>
              <a:rPr lang="de-DE" sz="2400" dirty="0" err="1"/>
              <a:t>vardı</a:t>
            </a:r>
            <a:r>
              <a:rPr lang="de-DE" sz="2400" dirty="0"/>
              <a:t>. </a:t>
            </a:r>
            <a:r>
              <a:rPr lang="de-DE" sz="2400" dirty="0" err="1"/>
              <a:t>Bunlar</a:t>
            </a:r>
            <a:r>
              <a:rPr lang="de-DE" sz="2400" dirty="0"/>
              <a:t>, </a:t>
            </a:r>
            <a:r>
              <a:rPr lang="de-DE" sz="2400" dirty="0" err="1" smtClean="0"/>
              <a:t>Celile'den</a:t>
            </a:r>
            <a:r>
              <a:rPr lang="tr-TR" sz="2400" dirty="0" smtClean="0"/>
              <a:t> </a:t>
            </a:r>
            <a:r>
              <a:rPr lang="de-DE" sz="2400" dirty="0" err="1" smtClean="0"/>
              <a:t>İsa'nın</a:t>
            </a:r>
            <a:r>
              <a:rPr lang="de-DE" sz="2400" dirty="0" smtClean="0"/>
              <a:t> </a:t>
            </a:r>
            <a:r>
              <a:rPr lang="de-DE" sz="2400" dirty="0" err="1"/>
              <a:t>peşinden</a:t>
            </a:r>
            <a:r>
              <a:rPr lang="de-DE" sz="2400" dirty="0"/>
              <a:t> </a:t>
            </a:r>
            <a:r>
              <a:rPr lang="de-DE" sz="2400" dirty="0" err="1"/>
              <a:t>gelip</a:t>
            </a:r>
            <a:r>
              <a:rPr lang="de-DE" sz="2400" dirty="0"/>
              <a:t> </a:t>
            </a:r>
            <a:r>
              <a:rPr lang="de-DE" sz="2400" dirty="0" err="1"/>
              <a:t>O'na</a:t>
            </a:r>
            <a:endParaRPr lang="de-DE" sz="2400" dirty="0"/>
          </a:p>
          <a:p>
            <a:r>
              <a:rPr lang="de-DE" sz="2400" dirty="0" err="1"/>
              <a:t>hizmet</a:t>
            </a:r>
            <a:r>
              <a:rPr lang="de-DE" sz="2400" dirty="0"/>
              <a:t> </a:t>
            </a:r>
            <a:r>
              <a:rPr lang="de-DE" sz="2400" dirty="0" err="1"/>
              <a:t>etmişlerdi</a:t>
            </a:r>
            <a:r>
              <a:rPr lang="de-DE" sz="2400" dirty="0"/>
              <a:t>. </a:t>
            </a:r>
            <a:r>
              <a:rPr lang="de-DE" sz="2400" dirty="0" err="1" smtClean="0"/>
              <a:t>Aralarında</a:t>
            </a:r>
            <a:r>
              <a:rPr lang="tr-TR" sz="2400" dirty="0" smtClean="0"/>
              <a:t> </a:t>
            </a:r>
            <a:r>
              <a:rPr lang="de-DE" sz="2400" dirty="0" err="1" smtClean="0"/>
              <a:t>Mecdelli</a:t>
            </a:r>
            <a:r>
              <a:rPr lang="de-DE" sz="2400" dirty="0" smtClean="0"/>
              <a:t> </a:t>
            </a:r>
            <a:r>
              <a:rPr lang="de-DE" sz="2400" dirty="0"/>
              <a:t>Meryem, Yakup </a:t>
            </a:r>
            <a:r>
              <a:rPr lang="de-DE" sz="2400" dirty="0" err="1"/>
              <a:t>ile</a:t>
            </a:r>
            <a:r>
              <a:rPr lang="de-DE" sz="2400" dirty="0"/>
              <a:t> </a:t>
            </a:r>
            <a:r>
              <a:rPr lang="de-DE" sz="2400" dirty="0" err="1" smtClean="0"/>
              <a:t>Yusuf'un</a:t>
            </a:r>
            <a:r>
              <a:rPr lang="tr-TR" sz="2400" dirty="0" smtClean="0"/>
              <a:t> </a:t>
            </a:r>
            <a:r>
              <a:rPr lang="de-DE" sz="2400" dirty="0" err="1" smtClean="0"/>
              <a:t>annesi</a:t>
            </a:r>
            <a:r>
              <a:rPr lang="de-DE" sz="2400" dirty="0" smtClean="0"/>
              <a:t> </a:t>
            </a:r>
            <a:r>
              <a:rPr lang="de-DE" sz="2400" dirty="0"/>
              <a:t>Meryem </a:t>
            </a:r>
            <a:r>
              <a:rPr lang="de-DE" sz="2400" dirty="0" err="1"/>
              <a:t>ve</a:t>
            </a:r>
            <a:r>
              <a:rPr lang="de-DE" sz="2400" dirty="0"/>
              <a:t> </a:t>
            </a:r>
            <a:r>
              <a:rPr lang="de-DE" sz="2400" dirty="0" err="1"/>
              <a:t>Zebedi</a:t>
            </a:r>
            <a:r>
              <a:rPr lang="de-DE" sz="2400" dirty="0"/>
              <a:t> </a:t>
            </a:r>
            <a:r>
              <a:rPr lang="de-DE" sz="2400" dirty="0" err="1" smtClean="0"/>
              <a:t>oğullarının</a:t>
            </a:r>
            <a:r>
              <a:rPr lang="tr-TR" sz="2400" dirty="0" smtClean="0"/>
              <a:t> </a:t>
            </a:r>
            <a:r>
              <a:rPr lang="sv-SE" sz="2400" dirty="0" smtClean="0"/>
              <a:t>annesi </a:t>
            </a:r>
            <a:r>
              <a:rPr lang="sv-SE" sz="2400" dirty="0"/>
              <a:t>de vardı." (Matta 27:26-56)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9540714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 smtClean="0"/>
              <a:t>Hz</a:t>
            </a:r>
            <a:r>
              <a:rPr lang="de-DE" sz="2400" b="1" i="0" dirty="0"/>
              <a:t>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/>
              <a:t>Allah'ın</a:t>
            </a:r>
            <a:r>
              <a:rPr lang="de-DE" sz="2400" b="1" i="0" dirty="0"/>
              <a:t> </a:t>
            </a:r>
            <a:r>
              <a:rPr lang="de-DE" sz="2400" b="1" i="0" dirty="0" err="1"/>
              <a:t>huzuruna</a:t>
            </a:r>
            <a:r>
              <a:rPr lang="de-DE" sz="2400" b="1" i="0" dirty="0"/>
              <a:t> </a:t>
            </a:r>
            <a:r>
              <a:rPr lang="de-DE" sz="2400" b="1" i="0" dirty="0" err="1"/>
              <a:t>çıkmadan</a:t>
            </a:r>
            <a:r>
              <a:rPr lang="de-DE" sz="2400" b="1" i="0" dirty="0"/>
              <a:t> </a:t>
            </a:r>
            <a:r>
              <a:rPr lang="de-DE" sz="2400" b="1" i="0" dirty="0" err="1"/>
              <a:t>önceki</a:t>
            </a:r>
            <a:r>
              <a:rPr lang="de-DE" sz="2400" b="1" i="0" dirty="0"/>
              <a:t> </a:t>
            </a:r>
            <a:r>
              <a:rPr lang="de-DE" sz="2400" b="1" i="0" dirty="0" err="1"/>
              <a:t>ölümünü</a:t>
            </a:r>
            <a:r>
              <a:rPr lang="de-DE" sz="2400" b="1" i="0" dirty="0"/>
              <a:t>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err="1"/>
              <a:t>edip</a:t>
            </a:r>
            <a:r>
              <a:rPr lang="de-DE" sz="2400" b="1" i="0" dirty="0"/>
              <a:t> </a:t>
            </a:r>
            <a:r>
              <a:rPr lang="de-DE" sz="2400" b="1" i="0" dirty="0" err="1"/>
              <a:t>kanıtlayan</a:t>
            </a:r>
            <a:r>
              <a:rPr lang="de-DE" sz="2400" b="1" i="0" dirty="0"/>
              <a:t> </a:t>
            </a:r>
            <a:r>
              <a:rPr lang="de-DE" sz="2400" b="1" i="0" dirty="0" err="1"/>
              <a:t>kaynaklar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tr-TR" b="0" dirty="0" smtClean="0"/>
              <a:t>İncil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1916832"/>
            <a:ext cx="7848872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7. </a:t>
            </a:r>
            <a:r>
              <a:rPr lang="de-DE" sz="3200" b="1" dirty="0" err="1"/>
              <a:t>Şahit</a:t>
            </a:r>
            <a:r>
              <a:rPr lang="de-DE" sz="3200" b="1" dirty="0"/>
              <a:t>: </a:t>
            </a:r>
            <a:r>
              <a:rPr lang="de-DE" sz="3200" b="1" dirty="0" err="1"/>
              <a:t>Havari</a:t>
            </a:r>
            <a:r>
              <a:rPr lang="de-DE" sz="3200" b="1" dirty="0"/>
              <a:t> </a:t>
            </a:r>
            <a:r>
              <a:rPr lang="de-DE" sz="3200" b="1" dirty="0" err="1"/>
              <a:t>Yuhanna</a:t>
            </a:r>
            <a:r>
              <a:rPr lang="de-DE" sz="3200" b="1" dirty="0"/>
              <a:t> </a:t>
            </a:r>
            <a:endParaRPr lang="tr-TR" sz="3200" b="1" dirty="0" smtClean="0"/>
          </a:p>
          <a:p>
            <a:r>
              <a:rPr lang="de-DE" dirty="0"/>
              <a:t>"</a:t>
            </a:r>
            <a:r>
              <a:rPr lang="de-DE" dirty="0" err="1"/>
              <a:t>Bunun</a:t>
            </a:r>
            <a:r>
              <a:rPr lang="de-DE" dirty="0"/>
              <a:t> </a:t>
            </a:r>
            <a:r>
              <a:rPr lang="de-DE" dirty="0" err="1"/>
              <a:t>üzerine</a:t>
            </a:r>
            <a:r>
              <a:rPr lang="de-DE" dirty="0"/>
              <a:t> Pilatus </a:t>
            </a:r>
            <a:r>
              <a:rPr lang="de-DE" dirty="0" err="1"/>
              <a:t>İsa'yı</a:t>
            </a:r>
            <a:r>
              <a:rPr lang="de-DE" dirty="0"/>
              <a:t>, </a:t>
            </a:r>
            <a:r>
              <a:rPr lang="de-DE" dirty="0" err="1"/>
              <a:t>çarmıha</a:t>
            </a:r>
            <a:r>
              <a:rPr lang="de-DE" dirty="0"/>
              <a:t> </a:t>
            </a:r>
            <a:r>
              <a:rPr lang="de-DE" dirty="0" err="1" smtClean="0"/>
              <a:t>gerilmek</a:t>
            </a:r>
            <a:r>
              <a:rPr lang="de-DE" dirty="0" smtClean="0"/>
              <a:t> </a:t>
            </a:r>
            <a:r>
              <a:rPr lang="de-DE" dirty="0" err="1"/>
              <a:t>üzere</a:t>
            </a:r>
            <a:r>
              <a:rPr lang="de-DE" dirty="0"/>
              <a:t> </a:t>
            </a:r>
            <a:r>
              <a:rPr lang="de-DE" dirty="0" err="1"/>
              <a:t>onlara</a:t>
            </a:r>
            <a:r>
              <a:rPr lang="de-DE" dirty="0"/>
              <a:t> </a:t>
            </a:r>
            <a:r>
              <a:rPr lang="de-DE" dirty="0" err="1"/>
              <a:t>teslim</a:t>
            </a:r>
            <a:r>
              <a:rPr lang="de-DE" dirty="0"/>
              <a:t> </a:t>
            </a:r>
            <a:r>
              <a:rPr lang="de-DE" dirty="0" err="1"/>
              <a:t>etti</a:t>
            </a:r>
            <a:r>
              <a:rPr lang="de-DE" dirty="0"/>
              <a:t>. </a:t>
            </a:r>
            <a:r>
              <a:rPr lang="de-DE" dirty="0" err="1" smtClean="0"/>
              <a:t>Askerler</a:t>
            </a:r>
            <a:r>
              <a:rPr lang="tr-TR" dirty="0" smtClean="0"/>
              <a:t> </a:t>
            </a:r>
            <a:r>
              <a:rPr lang="de-DE" dirty="0" err="1" smtClean="0"/>
              <a:t>İsa'yı</a:t>
            </a:r>
            <a:r>
              <a:rPr lang="de-DE" dirty="0" smtClean="0"/>
              <a:t> </a:t>
            </a:r>
            <a:r>
              <a:rPr lang="de-DE" dirty="0" err="1"/>
              <a:t>alıp</a:t>
            </a:r>
            <a:r>
              <a:rPr lang="de-DE" dirty="0"/>
              <a:t> </a:t>
            </a:r>
            <a:r>
              <a:rPr lang="de-DE" dirty="0" err="1"/>
              <a:t>götürdüler</a:t>
            </a:r>
            <a:r>
              <a:rPr lang="de-DE" dirty="0"/>
              <a:t>. </a:t>
            </a:r>
            <a:r>
              <a:rPr lang="de-DE" dirty="0" smtClean="0"/>
              <a:t>İsa</a:t>
            </a:r>
            <a:r>
              <a:rPr lang="tr-TR" dirty="0" smtClean="0"/>
              <a:t> </a:t>
            </a:r>
            <a:r>
              <a:rPr lang="de-DE" dirty="0" err="1" smtClean="0"/>
              <a:t>çarmıhını</a:t>
            </a:r>
            <a:r>
              <a:rPr lang="de-DE" dirty="0" smtClean="0"/>
              <a:t> </a:t>
            </a:r>
            <a:r>
              <a:rPr lang="de-DE" dirty="0" err="1"/>
              <a:t>kendisi</a:t>
            </a:r>
            <a:r>
              <a:rPr lang="de-DE" dirty="0"/>
              <a:t> </a:t>
            </a:r>
            <a:r>
              <a:rPr lang="de-DE" dirty="0" err="1"/>
              <a:t>taşıyıp</a:t>
            </a:r>
            <a:r>
              <a:rPr lang="de-DE" dirty="0"/>
              <a:t> </a:t>
            </a:r>
            <a:r>
              <a:rPr lang="de-DE" dirty="0" err="1"/>
              <a:t>Kafatası</a:t>
            </a:r>
            <a:r>
              <a:rPr lang="de-DE" dirty="0"/>
              <a:t> </a:t>
            </a:r>
            <a:r>
              <a:rPr lang="de-DE" dirty="0" smtClean="0"/>
              <a:t>-</a:t>
            </a:r>
            <a:r>
              <a:rPr lang="tr-TR" dirty="0" smtClean="0"/>
              <a:t> </a:t>
            </a:r>
            <a:r>
              <a:rPr lang="de-DE" dirty="0" err="1" smtClean="0"/>
              <a:t>İbranice'de</a:t>
            </a:r>
            <a:r>
              <a:rPr lang="de-DE" dirty="0" smtClean="0"/>
              <a:t> </a:t>
            </a:r>
            <a:r>
              <a:rPr lang="de-DE" dirty="0"/>
              <a:t>Golgota - </a:t>
            </a:r>
            <a:r>
              <a:rPr lang="de-DE" dirty="0" err="1"/>
              <a:t>denilen</a:t>
            </a:r>
            <a:r>
              <a:rPr lang="de-DE" dirty="0"/>
              <a:t> </a:t>
            </a:r>
            <a:r>
              <a:rPr lang="de-DE" dirty="0" err="1" smtClean="0"/>
              <a:t>yere</a:t>
            </a:r>
            <a:r>
              <a:rPr lang="tr-TR" dirty="0" smtClean="0"/>
              <a:t> </a:t>
            </a:r>
            <a:r>
              <a:rPr lang="de-DE" dirty="0" err="1" smtClean="0"/>
              <a:t>çıktı</a:t>
            </a:r>
            <a:r>
              <a:rPr lang="de-DE" dirty="0"/>
              <a:t>. </a:t>
            </a:r>
            <a:r>
              <a:rPr lang="de-DE" dirty="0" err="1"/>
              <a:t>Orada</a:t>
            </a:r>
            <a:r>
              <a:rPr lang="de-DE" dirty="0"/>
              <a:t> </a:t>
            </a:r>
            <a:r>
              <a:rPr lang="de-DE" dirty="0" err="1"/>
              <a:t>O'nu</a:t>
            </a:r>
            <a:r>
              <a:rPr lang="de-DE" dirty="0"/>
              <a:t> </a:t>
            </a:r>
            <a:r>
              <a:rPr lang="de-DE" dirty="0" err="1"/>
              <a:t>çarmıha</a:t>
            </a:r>
            <a:r>
              <a:rPr lang="de-DE" dirty="0"/>
              <a:t> </a:t>
            </a:r>
            <a:r>
              <a:rPr lang="de-DE" dirty="0" err="1"/>
              <a:t>gerdiler</a:t>
            </a:r>
            <a:r>
              <a:rPr lang="de-DE" dirty="0" smtClean="0"/>
              <a:t>...«</a:t>
            </a:r>
            <a:r>
              <a:rPr lang="tr-TR" dirty="0" smtClean="0"/>
              <a:t> </a:t>
            </a:r>
            <a:r>
              <a:rPr lang="de-DE" dirty="0" smtClean="0"/>
              <a:t>"...</a:t>
            </a:r>
            <a:r>
              <a:rPr lang="de-DE" dirty="0" err="1"/>
              <a:t>İsa'nın</a:t>
            </a:r>
            <a:r>
              <a:rPr lang="de-DE" dirty="0"/>
              <a:t> </a:t>
            </a:r>
            <a:r>
              <a:rPr lang="de-DE" dirty="0" err="1"/>
              <a:t>çarmıhının</a:t>
            </a:r>
            <a:r>
              <a:rPr lang="de-DE" dirty="0"/>
              <a:t> </a:t>
            </a:r>
            <a:r>
              <a:rPr lang="de-DE" dirty="0" err="1"/>
              <a:t>yanında</a:t>
            </a:r>
            <a:r>
              <a:rPr lang="de-DE" dirty="0"/>
              <a:t> </a:t>
            </a:r>
            <a:r>
              <a:rPr lang="de-DE" dirty="0" err="1"/>
              <a:t>ise</a:t>
            </a:r>
            <a:r>
              <a:rPr lang="de-DE" dirty="0"/>
              <a:t> </a:t>
            </a:r>
            <a:r>
              <a:rPr lang="de-DE" dirty="0" err="1" smtClean="0"/>
              <a:t>annesi</a:t>
            </a:r>
            <a:r>
              <a:rPr lang="de-DE" dirty="0" smtClean="0"/>
              <a:t>,</a:t>
            </a:r>
            <a:r>
              <a:rPr lang="tr-TR" dirty="0" smtClean="0"/>
              <a:t> </a:t>
            </a:r>
            <a:r>
              <a:rPr lang="de-DE" dirty="0" err="1" smtClean="0"/>
              <a:t>teyzesi</a:t>
            </a:r>
            <a:r>
              <a:rPr lang="de-DE" dirty="0"/>
              <a:t>, </a:t>
            </a:r>
            <a:r>
              <a:rPr lang="de-DE" dirty="0" err="1"/>
              <a:t>Klopa</a:t>
            </a:r>
            <a:r>
              <a:rPr lang="de-DE" dirty="0"/>
              <a:t>' </a:t>
            </a:r>
            <a:r>
              <a:rPr lang="de-DE" dirty="0" err="1"/>
              <a:t>nın</a:t>
            </a:r>
            <a:r>
              <a:rPr lang="de-DE" dirty="0"/>
              <a:t> </a:t>
            </a:r>
            <a:r>
              <a:rPr lang="de-DE" dirty="0" err="1"/>
              <a:t>karısı</a:t>
            </a:r>
            <a:r>
              <a:rPr lang="de-DE" dirty="0"/>
              <a:t> </a:t>
            </a:r>
            <a:r>
              <a:rPr lang="de-DE" dirty="0" smtClean="0"/>
              <a:t>Meryem</a:t>
            </a:r>
            <a:r>
              <a:rPr lang="tr-TR" dirty="0" smtClean="0"/>
              <a:t> </a:t>
            </a:r>
            <a:r>
              <a:rPr lang="de-DE" dirty="0" err="1" smtClean="0"/>
              <a:t>ve</a:t>
            </a:r>
            <a:r>
              <a:rPr lang="de-DE" dirty="0" smtClean="0"/>
              <a:t> </a:t>
            </a:r>
            <a:r>
              <a:rPr lang="de-DE" dirty="0" err="1"/>
              <a:t>Mecdelli</a:t>
            </a:r>
            <a:r>
              <a:rPr lang="de-DE" dirty="0"/>
              <a:t> Meryem </a:t>
            </a:r>
            <a:r>
              <a:rPr lang="de-DE" dirty="0" err="1" smtClean="0"/>
              <a:t>duruyordu</a:t>
            </a:r>
            <a:r>
              <a:rPr lang="de-DE" dirty="0" smtClean="0"/>
              <a:t>.</a:t>
            </a:r>
            <a:r>
              <a:rPr lang="tr-TR" dirty="0" smtClean="0"/>
              <a:t> </a:t>
            </a:r>
            <a:r>
              <a:rPr lang="de-DE" dirty="0" smtClean="0"/>
              <a:t>İsa</a:t>
            </a:r>
            <a:r>
              <a:rPr lang="de-DE" dirty="0"/>
              <a:t>, </a:t>
            </a:r>
            <a:r>
              <a:rPr lang="de-DE" dirty="0" err="1"/>
              <a:t>annesiyle</a:t>
            </a:r>
            <a:r>
              <a:rPr lang="de-DE" dirty="0"/>
              <a:t> </a:t>
            </a:r>
            <a:r>
              <a:rPr lang="de-DE" dirty="0" err="1"/>
              <a:t>sevdiği</a:t>
            </a:r>
            <a:r>
              <a:rPr lang="de-DE" dirty="0"/>
              <a:t> </a:t>
            </a:r>
            <a:r>
              <a:rPr lang="de-DE" dirty="0" err="1" smtClean="0"/>
              <a:t>öğrencinin</a:t>
            </a:r>
            <a:r>
              <a:rPr lang="tr-TR" dirty="0" smtClean="0"/>
              <a:t> </a:t>
            </a:r>
            <a:r>
              <a:rPr lang="de-DE" dirty="0" err="1" smtClean="0"/>
              <a:t>yakınında</a:t>
            </a:r>
            <a:r>
              <a:rPr lang="de-DE" dirty="0" smtClean="0"/>
              <a:t> </a:t>
            </a:r>
            <a:r>
              <a:rPr lang="de-DE" dirty="0" err="1"/>
              <a:t>durduğunu</a:t>
            </a:r>
            <a:r>
              <a:rPr lang="de-DE" dirty="0"/>
              <a:t> </a:t>
            </a:r>
            <a:r>
              <a:rPr lang="de-DE" dirty="0" err="1"/>
              <a:t>görünce</a:t>
            </a:r>
            <a:r>
              <a:rPr lang="de-DE" dirty="0"/>
              <a:t> </a:t>
            </a:r>
            <a:r>
              <a:rPr lang="de-DE" dirty="0" err="1"/>
              <a:t>annesine</a:t>
            </a:r>
            <a:r>
              <a:rPr lang="de-DE" dirty="0" smtClean="0"/>
              <a:t>,</a:t>
            </a:r>
            <a:r>
              <a:rPr lang="tr-TR" dirty="0" smtClean="0"/>
              <a:t> </a:t>
            </a:r>
            <a:r>
              <a:rPr lang="it-IT" dirty="0" smtClean="0"/>
              <a:t>"</a:t>
            </a:r>
            <a:r>
              <a:rPr lang="it-IT" dirty="0"/>
              <a:t>Anne, </a:t>
            </a:r>
            <a:r>
              <a:rPr lang="it-IT" dirty="0" err="1"/>
              <a:t>işte</a:t>
            </a:r>
            <a:r>
              <a:rPr lang="it-IT" dirty="0"/>
              <a:t> </a:t>
            </a:r>
            <a:r>
              <a:rPr lang="it-IT" dirty="0" err="1"/>
              <a:t>oğlun</a:t>
            </a:r>
            <a:r>
              <a:rPr lang="it-IT" dirty="0"/>
              <a:t>!" </a:t>
            </a:r>
            <a:r>
              <a:rPr lang="it-IT" dirty="0" err="1"/>
              <a:t>dedi</a:t>
            </a:r>
            <a:r>
              <a:rPr lang="it-IT" dirty="0"/>
              <a:t>. </a:t>
            </a:r>
            <a:r>
              <a:rPr lang="it-IT" dirty="0" err="1" smtClean="0"/>
              <a:t>Sonra</a:t>
            </a:r>
            <a:r>
              <a:rPr lang="tr-TR" dirty="0" smtClean="0"/>
              <a:t> </a:t>
            </a:r>
            <a:r>
              <a:rPr lang="de-DE" dirty="0" err="1" smtClean="0"/>
              <a:t>öğrenciye</a:t>
            </a:r>
            <a:r>
              <a:rPr lang="de-DE" dirty="0"/>
              <a:t>, "</a:t>
            </a:r>
            <a:r>
              <a:rPr lang="de-DE" dirty="0" err="1"/>
              <a:t>İşte</a:t>
            </a:r>
            <a:r>
              <a:rPr lang="de-DE" dirty="0"/>
              <a:t>, </a:t>
            </a:r>
            <a:r>
              <a:rPr lang="de-DE" dirty="0" err="1"/>
              <a:t>annen</a:t>
            </a:r>
            <a:r>
              <a:rPr lang="de-DE" dirty="0"/>
              <a:t>!" </a:t>
            </a:r>
            <a:r>
              <a:rPr lang="de-DE" dirty="0" err="1"/>
              <a:t>dedi</a:t>
            </a:r>
            <a:r>
              <a:rPr lang="de-DE" dirty="0"/>
              <a:t>. O </a:t>
            </a:r>
            <a:r>
              <a:rPr lang="de-DE" dirty="0" err="1" smtClean="0"/>
              <a:t>andan</a:t>
            </a:r>
            <a:r>
              <a:rPr lang="tr-TR" dirty="0" smtClean="0"/>
              <a:t> </a:t>
            </a:r>
            <a:r>
              <a:rPr lang="de-DE" dirty="0" err="1" smtClean="0"/>
              <a:t>itibaren</a:t>
            </a:r>
            <a:r>
              <a:rPr lang="de-DE" dirty="0" smtClean="0"/>
              <a:t> </a:t>
            </a:r>
            <a:r>
              <a:rPr lang="de-DE" dirty="0" err="1"/>
              <a:t>bu</a:t>
            </a:r>
            <a:r>
              <a:rPr lang="de-DE" dirty="0"/>
              <a:t> </a:t>
            </a:r>
            <a:r>
              <a:rPr lang="de-DE" dirty="0" err="1"/>
              <a:t>öğrenci</a:t>
            </a:r>
            <a:r>
              <a:rPr lang="de-DE" dirty="0"/>
              <a:t> </a:t>
            </a:r>
            <a:r>
              <a:rPr lang="de-DE" dirty="0" err="1"/>
              <a:t>İsa'nın</a:t>
            </a:r>
            <a:r>
              <a:rPr lang="de-DE" dirty="0"/>
              <a:t> </a:t>
            </a:r>
            <a:r>
              <a:rPr lang="de-DE" dirty="0" err="1" smtClean="0"/>
              <a:t>annesini</a:t>
            </a:r>
            <a:r>
              <a:rPr lang="tr-TR" dirty="0" smtClean="0"/>
              <a:t> </a:t>
            </a:r>
            <a:r>
              <a:rPr lang="de-DE" dirty="0" err="1" smtClean="0"/>
              <a:t>kendi</a:t>
            </a:r>
            <a:r>
              <a:rPr lang="de-DE" dirty="0" smtClean="0"/>
              <a:t> </a:t>
            </a:r>
            <a:r>
              <a:rPr lang="de-DE" dirty="0" err="1"/>
              <a:t>evine</a:t>
            </a:r>
            <a:r>
              <a:rPr lang="de-DE" dirty="0"/>
              <a:t> </a:t>
            </a:r>
            <a:r>
              <a:rPr lang="de-DE" dirty="0" err="1"/>
              <a:t>aldı</a:t>
            </a:r>
            <a:r>
              <a:rPr lang="de-DE" dirty="0"/>
              <a:t>. </a:t>
            </a:r>
            <a:r>
              <a:rPr lang="de-DE" dirty="0" err="1"/>
              <a:t>Daha</a:t>
            </a:r>
            <a:r>
              <a:rPr lang="de-DE" dirty="0"/>
              <a:t> </a:t>
            </a:r>
            <a:r>
              <a:rPr lang="de-DE" dirty="0" err="1"/>
              <a:t>sonra</a:t>
            </a:r>
            <a:r>
              <a:rPr lang="de-DE" dirty="0"/>
              <a:t> </a:t>
            </a:r>
            <a:r>
              <a:rPr lang="de-DE" dirty="0" smtClean="0"/>
              <a:t>İsa,</a:t>
            </a:r>
            <a:r>
              <a:rPr lang="tr-TR" dirty="0" smtClean="0"/>
              <a:t> </a:t>
            </a:r>
            <a:r>
              <a:rPr lang="de-DE" dirty="0" smtClean="0"/>
              <a:t>her </a:t>
            </a:r>
            <a:r>
              <a:rPr lang="de-DE" dirty="0" err="1"/>
              <a:t>şeyin</a:t>
            </a:r>
            <a:r>
              <a:rPr lang="de-DE" dirty="0"/>
              <a:t> </a:t>
            </a:r>
            <a:r>
              <a:rPr lang="de-DE" dirty="0" err="1"/>
              <a:t>tamamlandığını</a:t>
            </a:r>
            <a:r>
              <a:rPr lang="de-DE" dirty="0"/>
              <a:t> </a:t>
            </a:r>
            <a:r>
              <a:rPr lang="de-DE" dirty="0" err="1"/>
              <a:t>bilerek</a:t>
            </a:r>
            <a:r>
              <a:rPr lang="de-DE" dirty="0"/>
              <a:t> </a:t>
            </a:r>
            <a:r>
              <a:rPr lang="de-DE" dirty="0" err="1" smtClean="0"/>
              <a:t>Kutsal</a:t>
            </a:r>
            <a:r>
              <a:rPr lang="tr-TR" dirty="0" smtClean="0"/>
              <a:t> </a:t>
            </a:r>
            <a:r>
              <a:rPr lang="de-DE" dirty="0" err="1" smtClean="0"/>
              <a:t>Yazı</a:t>
            </a:r>
            <a:r>
              <a:rPr lang="de-DE" dirty="0" smtClean="0"/>
              <a:t> </a:t>
            </a:r>
            <a:r>
              <a:rPr lang="de-DE" dirty="0" err="1"/>
              <a:t>yerine</a:t>
            </a:r>
            <a:r>
              <a:rPr lang="de-DE" dirty="0"/>
              <a:t> </a:t>
            </a:r>
            <a:r>
              <a:rPr lang="de-DE" dirty="0" err="1"/>
              <a:t>gelsin</a:t>
            </a:r>
            <a:r>
              <a:rPr lang="de-DE" dirty="0"/>
              <a:t> </a:t>
            </a:r>
            <a:r>
              <a:rPr lang="de-DE" dirty="0" err="1"/>
              <a:t>diye</a:t>
            </a:r>
            <a:r>
              <a:rPr lang="de-DE" dirty="0" smtClean="0"/>
              <a:t>,</a:t>
            </a:r>
            <a:r>
              <a:rPr lang="tr-TR" dirty="0" smtClean="0"/>
              <a:t> </a:t>
            </a:r>
            <a:r>
              <a:rPr lang="de-DE" dirty="0" smtClean="0"/>
              <a:t>"</a:t>
            </a:r>
            <a:r>
              <a:rPr lang="de-DE" dirty="0" err="1"/>
              <a:t>Susadım</a:t>
            </a:r>
            <a:r>
              <a:rPr lang="de-DE" dirty="0"/>
              <a:t>!" </a:t>
            </a:r>
            <a:r>
              <a:rPr lang="de-DE" dirty="0" err="1"/>
              <a:t>dedi</a:t>
            </a:r>
            <a:r>
              <a:rPr lang="de-DE" dirty="0"/>
              <a:t>. </a:t>
            </a:r>
            <a:r>
              <a:rPr lang="de-DE" dirty="0" err="1"/>
              <a:t>Orada</a:t>
            </a:r>
            <a:r>
              <a:rPr lang="de-DE" dirty="0"/>
              <a:t> </a:t>
            </a:r>
            <a:r>
              <a:rPr lang="de-DE" dirty="0" err="1"/>
              <a:t>ekşi</a:t>
            </a:r>
            <a:r>
              <a:rPr lang="de-DE" dirty="0"/>
              <a:t> </a:t>
            </a:r>
            <a:r>
              <a:rPr lang="de-DE" dirty="0" err="1" smtClean="0"/>
              <a:t>şarap</a:t>
            </a:r>
            <a:r>
              <a:rPr lang="tr-TR" dirty="0" smtClean="0"/>
              <a:t> </a:t>
            </a:r>
            <a:r>
              <a:rPr lang="de-DE" dirty="0" err="1" smtClean="0"/>
              <a:t>dolu</a:t>
            </a:r>
            <a:r>
              <a:rPr lang="de-DE" dirty="0" smtClean="0"/>
              <a:t> </a:t>
            </a:r>
            <a:r>
              <a:rPr lang="de-DE" dirty="0" err="1"/>
              <a:t>bir</a:t>
            </a:r>
            <a:r>
              <a:rPr lang="de-DE" dirty="0"/>
              <a:t> </a:t>
            </a:r>
            <a:r>
              <a:rPr lang="de-DE" dirty="0" err="1"/>
              <a:t>kap</a:t>
            </a:r>
            <a:r>
              <a:rPr lang="de-DE" dirty="0"/>
              <a:t> </a:t>
            </a:r>
            <a:r>
              <a:rPr lang="de-DE" dirty="0" err="1"/>
              <a:t>vardı</a:t>
            </a:r>
            <a:r>
              <a:rPr lang="de-DE" dirty="0"/>
              <a:t>. </a:t>
            </a:r>
            <a:r>
              <a:rPr lang="de-DE" dirty="0" err="1"/>
              <a:t>Şaraba</a:t>
            </a:r>
            <a:r>
              <a:rPr lang="de-DE" dirty="0"/>
              <a:t> </a:t>
            </a:r>
            <a:r>
              <a:rPr lang="de-DE" dirty="0" err="1" smtClean="0"/>
              <a:t>batırılmış</a:t>
            </a:r>
            <a:r>
              <a:rPr lang="tr-TR" dirty="0" smtClean="0"/>
              <a:t> </a:t>
            </a:r>
            <a:r>
              <a:rPr lang="sv-SE" dirty="0" smtClean="0"/>
              <a:t>bir </a:t>
            </a:r>
            <a:r>
              <a:rPr lang="sv-SE" dirty="0"/>
              <a:t>süngeri mercanköşk dalına </a:t>
            </a:r>
            <a:r>
              <a:rPr lang="sv-SE" dirty="0" smtClean="0"/>
              <a:t>takarak</a:t>
            </a:r>
            <a:r>
              <a:rPr lang="tr-TR" dirty="0" smtClean="0"/>
              <a:t> </a:t>
            </a:r>
            <a:r>
              <a:rPr lang="de-DE" dirty="0" err="1" smtClean="0"/>
              <a:t>O'nun</a:t>
            </a:r>
            <a:r>
              <a:rPr lang="de-DE" dirty="0" smtClean="0"/>
              <a:t> </a:t>
            </a:r>
            <a:r>
              <a:rPr lang="de-DE" dirty="0" err="1"/>
              <a:t>ağzına</a:t>
            </a:r>
            <a:r>
              <a:rPr lang="de-DE" dirty="0"/>
              <a:t> </a:t>
            </a:r>
            <a:r>
              <a:rPr lang="de-DE" dirty="0" err="1"/>
              <a:t>uzattılar</a:t>
            </a:r>
            <a:r>
              <a:rPr lang="de-DE" dirty="0"/>
              <a:t>. İsa </a:t>
            </a:r>
            <a:r>
              <a:rPr lang="de-DE" dirty="0" err="1" smtClean="0"/>
              <a:t>şarabı</a:t>
            </a:r>
            <a:r>
              <a:rPr lang="tr-TR" dirty="0" smtClean="0"/>
              <a:t> </a:t>
            </a:r>
            <a:r>
              <a:rPr lang="de-DE" dirty="0" err="1" smtClean="0"/>
              <a:t>tadınca</a:t>
            </a:r>
            <a:r>
              <a:rPr lang="de-DE" dirty="0"/>
              <a:t>, "</a:t>
            </a:r>
            <a:r>
              <a:rPr lang="de-DE" dirty="0" err="1"/>
              <a:t>Tamamlandı</a:t>
            </a:r>
            <a:r>
              <a:rPr lang="de-DE" dirty="0"/>
              <a:t>!" </a:t>
            </a:r>
            <a:r>
              <a:rPr lang="de-DE" dirty="0" err="1"/>
              <a:t>dedi</a:t>
            </a:r>
            <a:r>
              <a:rPr lang="de-DE" dirty="0"/>
              <a:t> </a:t>
            </a:r>
            <a:r>
              <a:rPr lang="de-DE" dirty="0" err="1"/>
              <a:t>ve</a:t>
            </a:r>
            <a:r>
              <a:rPr lang="de-DE" dirty="0"/>
              <a:t> </a:t>
            </a:r>
            <a:r>
              <a:rPr lang="de-DE" dirty="0" err="1" smtClean="0"/>
              <a:t>başını</a:t>
            </a:r>
            <a:r>
              <a:rPr lang="tr-TR" dirty="0" smtClean="0"/>
              <a:t> </a:t>
            </a:r>
            <a:r>
              <a:rPr lang="de-DE" dirty="0" err="1" smtClean="0"/>
              <a:t>eğerek</a:t>
            </a:r>
            <a:r>
              <a:rPr lang="de-DE" dirty="0" smtClean="0"/>
              <a:t> </a:t>
            </a:r>
            <a:r>
              <a:rPr lang="de-DE" dirty="0" err="1"/>
              <a:t>ruhunu</a:t>
            </a:r>
            <a:r>
              <a:rPr lang="de-DE" dirty="0"/>
              <a:t> </a:t>
            </a:r>
            <a:r>
              <a:rPr lang="de-DE" dirty="0" err="1"/>
              <a:t>teslim</a:t>
            </a:r>
            <a:r>
              <a:rPr lang="de-DE" dirty="0"/>
              <a:t> </a:t>
            </a:r>
            <a:r>
              <a:rPr lang="de-DE" dirty="0" err="1"/>
              <a:t>etti</a:t>
            </a:r>
            <a:r>
              <a:rPr lang="de-DE" dirty="0"/>
              <a:t>..." "...</a:t>
            </a:r>
            <a:r>
              <a:rPr lang="de-DE" dirty="0" err="1" smtClean="0"/>
              <a:t>Ama</a:t>
            </a:r>
            <a:r>
              <a:rPr lang="tr-TR" dirty="0" smtClean="0"/>
              <a:t> </a:t>
            </a:r>
            <a:r>
              <a:rPr lang="de-DE" dirty="0" err="1" smtClean="0"/>
              <a:t>İsa'ya</a:t>
            </a:r>
            <a:r>
              <a:rPr lang="de-DE" dirty="0" smtClean="0"/>
              <a:t> </a:t>
            </a:r>
            <a:r>
              <a:rPr lang="de-DE" dirty="0" err="1"/>
              <a:t>gelince</a:t>
            </a:r>
            <a:r>
              <a:rPr lang="de-DE" dirty="0"/>
              <a:t> </a:t>
            </a:r>
            <a:r>
              <a:rPr lang="de-DE" dirty="0" err="1"/>
              <a:t>O'nun</a:t>
            </a:r>
            <a:r>
              <a:rPr lang="de-DE" dirty="0"/>
              <a:t> </a:t>
            </a:r>
            <a:r>
              <a:rPr lang="de-DE" dirty="0" err="1"/>
              <a:t>ölmüş</a:t>
            </a:r>
            <a:r>
              <a:rPr lang="de-DE" dirty="0"/>
              <a:t> </a:t>
            </a:r>
            <a:r>
              <a:rPr lang="de-DE" dirty="0" err="1" smtClean="0"/>
              <a:t>olduğunu</a:t>
            </a:r>
            <a:r>
              <a:rPr lang="tr-TR" dirty="0" smtClean="0"/>
              <a:t> </a:t>
            </a:r>
            <a:r>
              <a:rPr lang="de-DE" dirty="0" err="1" smtClean="0"/>
              <a:t>gördüler</a:t>
            </a:r>
            <a:r>
              <a:rPr lang="de-DE" dirty="0"/>
              <a:t>. </a:t>
            </a:r>
            <a:r>
              <a:rPr lang="de-DE" dirty="0" err="1"/>
              <a:t>Onun</a:t>
            </a:r>
            <a:r>
              <a:rPr lang="de-DE" dirty="0"/>
              <a:t> </a:t>
            </a:r>
            <a:r>
              <a:rPr lang="de-DE" dirty="0" err="1"/>
              <a:t>için</a:t>
            </a:r>
            <a:r>
              <a:rPr lang="de-DE" dirty="0"/>
              <a:t> </a:t>
            </a:r>
            <a:r>
              <a:rPr lang="de-DE" dirty="0" err="1" smtClean="0"/>
              <a:t>bacaklarını</a:t>
            </a:r>
            <a:r>
              <a:rPr lang="tr-TR" dirty="0" smtClean="0"/>
              <a:t> </a:t>
            </a:r>
            <a:r>
              <a:rPr lang="de-DE" dirty="0" err="1" smtClean="0"/>
              <a:t>kırmadılar</a:t>
            </a:r>
            <a:r>
              <a:rPr lang="de-DE" dirty="0"/>
              <a:t>. </a:t>
            </a:r>
            <a:r>
              <a:rPr lang="de-DE" dirty="0" err="1"/>
              <a:t>Bununla</a:t>
            </a:r>
            <a:r>
              <a:rPr lang="de-DE" dirty="0"/>
              <a:t> </a:t>
            </a:r>
            <a:r>
              <a:rPr lang="de-DE" dirty="0" err="1"/>
              <a:t>birlikte</a:t>
            </a:r>
            <a:r>
              <a:rPr lang="de-DE" dirty="0"/>
              <a:t>, </a:t>
            </a:r>
            <a:r>
              <a:rPr lang="de-DE" dirty="0" err="1" smtClean="0"/>
              <a:t>askerlerden</a:t>
            </a:r>
            <a:r>
              <a:rPr lang="tr-TR" dirty="0" smtClean="0"/>
              <a:t> </a:t>
            </a:r>
            <a:r>
              <a:rPr lang="de-DE" dirty="0" err="1" smtClean="0"/>
              <a:t>biri</a:t>
            </a:r>
            <a:r>
              <a:rPr lang="de-DE" dirty="0" smtClean="0"/>
              <a:t> </a:t>
            </a:r>
            <a:r>
              <a:rPr lang="de-DE" dirty="0" err="1"/>
              <a:t>O'nun</a:t>
            </a:r>
            <a:r>
              <a:rPr lang="de-DE" dirty="0"/>
              <a:t> </a:t>
            </a:r>
            <a:r>
              <a:rPr lang="de-DE" dirty="0" err="1"/>
              <a:t>böğrünü</a:t>
            </a:r>
            <a:r>
              <a:rPr lang="de-DE" dirty="0"/>
              <a:t> </a:t>
            </a:r>
            <a:r>
              <a:rPr lang="de-DE" dirty="0" err="1"/>
              <a:t>mızrakla</a:t>
            </a:r>
            <a:r>
              <a:rPr lang="de-DE" dirty="0"/>
              <a:t> </a:t>
            </a:r>
            <a:r>
              <a:rPr lang="de-DE" dirty="0" err="1" smtClean="0"/>
              <a:t>deldi</a:t>
            </a:r>
            <a:r>
              <a:rPr lang="de-DE" dirty="0" smtClean="0"/>
              <a:t>.</a:t>
            </a:r>
            <a:r>
              <a:rPr lang="tr-TR" dirty="0" smtClean="0"/>
              <a:t> </a:t>
            </a:r>
            <a:r>
              <a:rPr lang="de-DE" dirty="0" err="1" smtClean="0"/>
              <a:t>Böğründen</a:t>
            </a:r>
            <a:r>
              <a:rPr lang="de-DE" dirty="0" smtClean="0"/>
              <a:t> </a:t>
            </a:r>
            <a:r>
              <a:rPr lang="de-DE" dirty="0" err="1"/>
              <a:t>hemen</a:t>
            </a:r>
            <a:r>
              <a:rPr lang="de-DE" dirty="0"/>
              <a:t> </a:t>
            </a:r>
            <a:r>
              <a:rPr lang="de-DE" dirty="0" err="1"/>
              <a:t>kan</a:t>
            </a:r>
            <a:r>
              <a:rPr lang="de-DE" dirty="0"/>
              <a:t> </a:t>
            </a:r>
            <a:r>
              <a:rPr lang="de-DE" dirty="0" err="1"/>
              <a:t>ve</a:t>
            </a:r>
            <a:r>
              <a:rPr lang="de-DE" dirty="0"/>
              <a:t> </a:t>
            </a:r>
            <a:r>
              <a:rPr lang="de-DE" dirty="0" err="1"/>
              <a:t>su</a:t>
            </a:r>
            <a:r>
              <a:rPr lang="de-DE" dirty="0"/>
              <a:t> </a:t>
            </a:r>
            <a:r>
              <a:rPr lang="de-DE" dirty="0" err="1" smtClean="0"/>
              <a:t>aktı</a:t>
            </a:r>
            <a:r>
              <a:rPr lang="de-DE" dirty="0" smtClean="0"/>
              <a:t>.</a:t>
            </a:r>
            <a:r>
              <a:rPr lang="tr-TR" dirty="0" smtClean="0"/>
              <a:t> </a:t>
            </a:r>
            <a:r>
              <a:rPr lang="de-DE" dirty="0" err="1" smtClean="0"/>
              <a:t>Bunu</a:t>
            </a:r>
            <a:r>
              <a:rPr lang="de-DE" dirty="0" smtClean="0"/>
              <a:t> </a:t>
            </a:r>
            <a:r>
              <a:rPr lang="de-DE" dirty="0"/>
              <a:t>gören </a:t>
            </a:r>
            <a:r>
              <a:rPr lang="de-DE" dirty="0" err="1"/>
              <a:t>adam</a:t>
            </a:r>
            <a:r>
              <a:rPr lang="de-DE" dirty="0"/>
              <a:t> </a:t>
            </a:r>
            <a:r>
              <a:rPr lang="de-DE" dirty="0" err="1"/>
              <a:t>tanıklık</a:t>
            </a:r>
            <a:r>
              <a:rPr lang="de-DE" dirty="0"/>
              <a:t> </a:t>
            </a:r>
            <a:r>
              <a:rPr lang="de-DE" dirty="0" err="1"/>
              <a:t>etmiştir</a:t>
            </a:r>
            <a:r>
              <a:rPr lang="de-DE" dirty="0"/>
              <a:t> </a:t>
            </a:r>
            <a:r>
              <a:rPr lang="de-DE" dirty="0" err="1" smtClean="0"/>
              <a:t>ve</a:t>
            </a:r>
            <a:r>
              <a:rPr lang="tr-TR" dirty="0" smtClean="0"/>
              <a:t> </a:t>
            </a:r>
            <a:r>
              <a:rPr lang="de-DE" dirty="0" err="1" smtClean="0"/>
              <a:t>tanıklığı</a:t>
            </a:r>
            <a:r>
              <a:rPr lang="de-DE" dirty="0" smtClean="0"/>
              <a:t> </a:t>
            </a:r>
            <a:r>
              <a:rPr lang="de-DE" dirty="0" err="1"/>
              <a:t>doğrudur</a:t>
            </a:r>
            <a:r>
              <a:rPr lang="de-DE" dirty="0" smtClean="0"/>
              <a:t>...«</a:t>
            </a:r>
            <a:r>
              <a:rPr lang="tr-TR" dirty="0" smtClean="0"/>
              <a:t> </a:t>
            </a:r>
            <a:r>
              <a:rPr lang="de-DE" dirty="0" smtClean="0"/>
              <a:t>(</a:t>
            </a:r>
            <a:r>
              <a:rPr lang="de-DE" dirty="0" err="1"/>
              <a:t>Yuhanna</a:t>
            </a:r>
            <a:r>
              <a:rPr lang="de-DE" dirty="0"/>
              <a:t> 19:16-35)</a:t>
            </a:r>
          </a:p>
        </p:txBody>
      </p:sp>
    </p:spTree>
    <p:extLst>
      <p:ext uri="{BB962C8B-B14F-4D97-AF65-F5344CB8AC3E}">
        <p14:creationId xmlns:p14="http://schemas.microsoft.com/office/powerpoint/2010/main" val="28559120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 smtClean="0"/>
              <a:t>Hz</a:t>
            </a:r>
            <a:r>
              <a:rPr lang="de-DE" sz="2400" b="1" i="0" dirty="0"/>
              <a:t>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/>
              <a:t>Allah'ın</a:t>
            </a:r>
            <a:r>
              <a:rPr lang="de-DE" sz="2400" b="1" i="0" dirty="0"/>
              <a:t> </a:t>
            </a:r>
            <a:r>
              <a:rPr lang="de-DE" sz="2400" b="1" i="0" dirty="0" err="1"/>
              <a:t>huzuruna</a:t>
            </a:r>
            <a:r>
              <a:rPr lang="de-DE" sz="2400" b="1" i="0" dirty="0"/>
              <a:t> </a:t>
            </a:r>
            <a:r>
              <a:rPr lang="de-DE" sz="2400" b="1" i="0" dirty="0" err="1"/>
              <a:t>çıkmadan</a:t>
            </a:r>
            <a:r>
              <a:rPr lang="de-DE" sz="2400" b="1" i="0" dirty="0"/>
              <a:t> </a:t>
            </a:r>
            <a:r>
              <a:rPr lang="de-DE" sz="2400" b="1" i="0" dirty="0" err="1"/>
              <a:t>önceki</a:t>
            </a:r>
            <a:r>
              <a:rPr lang="de-DE" sz="2400" b="1" i="0" dirty="0"/>
              <a:t> </a:t>
            </a:r>
            <a:r>
              <a:rPr lang="de-DE" sz="2400" b="1" i="0" dirty="0" err="1"/>
              <a:t>ölümünü</a:t>
            </a:r>
            <a:r>
              <a:rPr lang="de-DE" sz="2400" b="1" i="0" dirty="0"/>
              <a:t>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err="1"/>
              <a:t>edip</a:t>
            </a:r>
            <a:r>
              <a:rPr lang="de-DE" sz="2400" b="1" i="0" dirty="0"/>
              <a:t> </a:t>
            </a:r>
            <a:r>
              <a:rPr lang="de-DE" sz="2400" b="1" i="0" dirty="0" err="1"/>
              <a:t>kanıtlayan</a:t>
            </a:r>
            <a:r>
              <a:rPr lang="de-DE" sz="2400" b="1" i="0" dirty="0"/>
              <a:t> </a:t>
            </a:r>
            <a:r>
              <a:rPr lang="de-DE" sz="2400" b="1" i="0" dirty="0" err="1"/>
              <a:t>kaynaklar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tr-TR" b="0" dirty="0" smtClean="0"/>
              <a:t>İncil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1916832"/>
            <a:ext cx="784887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8. </a:t>
            </a:r>
            <a:r>
              <a:rPr lang="de-DE" sz="3200" b="1" dirty="0" err="1"/>
              <a:t>Şahit</a:t>
            </a:r>
            <a:r>
              <a:rPr lang="de-DE" sz="3200" b="1" dirty="0"/>
              <a:t>; </a:t>
            </a:r>
            <a:r>
              <a:rPr lang="de-DE" sz="3200" b="1" dirty="0" err="1"/>
              <a:t>Havari</a:t>
            </a:r>
            <a:r>
              <a:rPr lang="de-DE" sz="3200" b="1" dirty="0"/>
              <a:t> </a:t>
            </a:r>
            <a:r>
              <a:rPr lang="de-DE" sz="3200" b="1" dirty="0" smtClean="0"/>
              <a:t>Petrus</a:t>
            </a:r>
            <a:endParaRPr lang="tr-TR" sz="3200" b="1" dirty="0" smtClean="0"/>
          </a:p>
          <a:p>
            <a:r>
              <a:rPr lang="de-DE" sz="2800" dirty="0" smtClean="0"/>
              <a:t>"</a:t>
            </a:r>
            <a:r>
              <a:rPr lang="de-DE" sz="2800" dirty="0" err="1"/>
              <a:t>Ey</a:t>
            </a:r>
            <a:r>
              <a:rPr lang="de-DE" sz="2800" dirty="0"/>
              <a:t> </a:t>
            </a:r>
            <a:r>
              <a:rPr lang="de-DE" sz="2800" dirty="0" err="1"/>
              <a:t>İsrailliler</a:t>
            </a:r>
            <a:r>
              <a:rPr lang="de-DE" sz="2800" dirty="0"/>
              <a:t>, </a:t>
            </a:r>
            <a:r>
              <a:rPr lang="de-DE" sz="2800" dirty="0" err="1"/>
              <a:t>şu</a:t>
            </a:r>
            <a:r>
              <a:rPr lang="de-DE" sz="2800" dirty="0"/>
              <a:t> </a:t>
            </a:r>
            <a:r>
              <a:rPr lang="de-DE" sz="2800" dirty="0" err="1"/>
              <a:t>sözleri</a:t>
            </a:r>
            <a:r>
              <a:rPr lang="de-DE" sz="2800" dirty="0"/>
              <a:t> </a:t>
            </a:r>
            <a:r>
              <a:rPr lang="de-DE" sz="2800" dirty="0" err="1" smtClean="0"/>
              <a:t>dinleyin</a:t>
            </a:r>
            <a:r>
              <a:rPr lang="de-DE" sz="2800" dirty="0" smtClean="0"/>
              <a:t>:</a:t>
            </a:r>
            <a:r>
              <a:rPr lang="tr-TR" sz="2800" dirty="0" smtClean="0"/>
              <a:t> </a:t>
            </a:r>
            <a:r>
              <a:rPr lang="de-DE" sz="2800" dirty="0" err="1" smtClean="0"/>
              <a:t>Bildiğiniz</a:t>
            </a:r>
            <a:r>
              <a:rPr lang="de-DE" sz="2800" dirty="0" smtClean="0"/>
              <a:t> </a:t>
            </a:r>
            <a:r>
              <a:rPr lang="de-DE" sz="2800" dirty="0" err="1"/>
              <a:t>gibi</a:t>
            </a:r>
            <a:r>
              <a:rPr lang="de-DE" sz="2800" dirty="0"/>
              <a:t> </a:t>
            </a:r>
            <a:r>
              <a:rPr lang="de-DE" sz="2800" dirty="0" err="1"/>
              <a:t>Nasıralı</a:t>
            </a:r>
            <a:r>
              <a:rPr lang="de-DE" sz="2800" dirty="0"/>
              <a:t> İsa, </a:t>
            </a:r>
            <a:r>
              <a:rPr lang="de-DE" sz="2800" dirty="0" err="1" smtClean="0"/>
              <a:t>Tanrı'nın</a:t>
            </a:r>
            <a:r>
              <a:rPr lang="de-DE" sz="2800" dirty="0" smtClean="0"/>
              <a:t>,</a:t>
            </a:r>
            <a:r>
              <a:rPr lang="tr-TR" sz="2800" dirty="0" smtClean="0"/>
              <a:t> </a:t>
            </a:r>
            <a:r>
              <a:rPr lang="de-DE" sz="2800" dirty="0" err="1" smtClean="0"/>
              <a:t>kendisi</a:t>
            </a:r>
            <a:r>
              <a:rPr lang="de-DE" sz="2800" dirty="0" smtClean="0"/>
              <a:t> </a:t>
            </a:r>
            <a:r>
              <a:rPr lang="de-DE" sz="2800" dirty="0" err="1"/>
              <a:t>aracılığıyla</a:t>
            </a:r>
            <a:r>
              <a:rPr lang="de-DE" sz="2800" dirty="0"/>
              <a:t> </a:t>
            </a:r>
            <a:r>
              <a:rPr lang="de-DE" sz="2800" dirty="0" err="1"/>
              <a:t>aranızda</a:t>
            </a:r>
            <a:r>
              <a:rPr lang="de-DE" sz="2800" dirty="0"/>
              <a:t> </a:t>
            </a:r>
            <a:r>
              <a:rPr lang="de-DE" sz="2800" dirty="0" err="1" smtClean="0"/>
              <a:t>yaptığı</a:t>
            </a:r>
            <a:r>
              <a:rPr lang="tr-TR" sz="2800" dirty="0" smtClean="0"/>
              <a:t> </a:t>
            </a:r>
            <a:r>
              <a:rPr lang="de-DE" sz="2800" dirty="0" err="1" smtClean="0"/>
              <a:t>mucizeler</a:t>
            </a:r>
            <a:r>
              <a:rPr lang="de-DE" sz="2800" dirty="0"/>
              <a:t>, </a:t>
            </a:r>
            <a:r>
              <a:rPr lang="de-DE" sz="2800" dirty="0" err="1"/>
              <a:t>harikalar</a:t>
            </a:r>
            <a:r>
              <a:rPr lang="de-DE" sz="2800" dirty="0"/>
              <a:t> </a:t>
            </a:r>
            <a:r>
              <a:rPr lang="de-DE" sz="2800" dirty="0" err="1"/>
              <a:t>ve</a:t>
            </a:r>
            <a:r>
              <a:rPr lang="de-DE" sz="2800" dirty="0"/>
              <a:t> </a:t>
            </a:r>
            <a:r>
              <a:rPr lang="de-DE" sz="2800" dirty="0" err="1" smtClean="0"/>
              <a:t>belirtilerle</a:t>
            </a:r>
            <a:r>
              <a:rPr lang="tr-TR" sz="2800" dirty="0" smtClean="0"/>
              <a:t> </a:t>
            </a:r>
            <a:r>
              <a:rPr lang="de-DE" sz="2800" dirty="0" err="1" smtClean="0"/>
              <a:t>kimliği</a:t>
            </a:r>
            <a:r>
              <a:rPr lang="de-DE" sz="2800" dirty="0" smtClean="0"/>
              <a:t> </a:t>
            </a:r>
            <a:r>
              <a:rPr lang="de-DE" sz="2800" dirty="0" err="1"/>
              <a:t>kanıtlanmış</a:t>
            </a:r>
            <a:r>
              <a:rPr lang="de-DE" sz="2800" dirty="0"/>
              <a:t> </a:t>
            </a:r>
            <a:r>
              <a:rPr lang="de-DE" sz="2800" dirty="0" err="1"/>
              <a:t>bir</a:t>
            </a:r>
            <a:r>
              <a:rPr lang="de-DE" sz="2800" dirty="0"/>
              <a:t> </a:t>
            </a:r>
            <a:r>
              <a:rPr lang="de-DE" sz="2800" dirty="0" err="1" smtClean="0"/>
              <a:t>kişidir</a:t>
            </a:r>
            <a:r>
              <a:rPr lang="de-DE" sz="2800" dirty="0" smtClean="0"/>
              <a:t>.</a:t>
            </a:r>
            <a:r>
              <a:rPr lang="tr-TR" sz="2800" dirty="0" smtClean="0"/>
              <a:t> </a:t>
            </a:r>
            <a:r>
              <a:rPr lang="de-DE" sz="2800" dirty="0" err="1" smtClean="0"/>
              <a:t>Tanrı'nın</a:t>
            </a:r>
            <a:r>
              <a:rPr lang="de-DE" sz="2800" dirty="0" smtClean="0"/>
              <a:t> </a:t>
            </a:r>
            <a:r>
              <a:rPr lang="de-DE" sz="2800" dirty="0" err="1"/>
              <a:t>belirlenmiş</a:t>
            </a:r>
            <a:r>
              <a:rPr lang="de-DE" sz="2800" dirty="0"/>
              <a:t> </a:t>
            </a:r>
            <a:r>
              <a:rPr lang="de-DE" sz="2800" dirty="0" err="1"/>
              <a:t>amacı</a:t>
            </a:r>
            <a:r>
              <a:rPr lang="de-DE" sz="2800" dirty="0"/>
              <a:t> </a:t>
            </a:r>
            <a:r>
              <a:rPr lang="de-DE" sz="2800" dirty="0" err="1"/>
              <a:t>ve</a:t>
            </a:r>
            <a:r>
              <a:rPr lang="de-DE" sz="2800" dirty="0"/>
              <a:t> </a:t>
            </a:r>
            <a:r>
              <a:rPr lang="de-DE" sz="2800" dirty="0" err="1" smtClean="0"/>
              <a:t>öngörüsü</a:t>
            </a:r>
            <a:r>
              <a:rPr lang="tr-TR" sz="2800" dirty="0" smtClean="0"/>
              <a:t> </a:t>
            </a:r>
            <a:r>
              <a:rPr lang="de-DE" sz="2800" dirty="0" err="1" smtClean="0"/>
              <a:t>uyarınca</a:t>
            </a:r>
            <a:r>
              <a:rPr lang="de-DE" sz="2800" dirty="0" smtClean="0"/>
              <a:t> </a:t>
            </a:r>
            <a:r>
              <a:rPr lang="de-DE" sz="2800" dirty="0" err="1"/>
              <a:t>elinze</a:t>
            </a:r>
            <a:r>
              <a:rPr lang="de-DE" sz="2800" dirty="0"/>
              <a:t> </a:t>
            </a:r>
            <a:r>
              <a:rPr lang="de-DE" sz="2800" dirty="0" err="1"/>
              <a:t>teslim</a:t>
            </a:r>
            <a:r>
              <a:rPr lang="de-DE" sz="2800" dirty="0"/>
              <a:t> </a:t>
            </a:r>
            <a:r>
              <a:rPr lang="de-DE" sz="2800" dirty="0" err="1" smtClean="0"/>
              <a:t>edilen</a:t>
            </a:r>
            <a:r>
              <a:rPr lang="tr-TR" sz="2800" dirty="0" smtClean="0"/>
              <a:t> </a:t>
            </a:r>
            <a:r>
              <a:rPr lang="de-DE" sz="2800" dirty="0" err="1" smtClean="0"/>
              <a:t>bu</a:t>
            </a:r>
            <a:r>
              <a:rPr lang="de-DE" sz="2800" dirty="0" smtClean="0"/>
              <a:t> </a:t>
            </a:r>
            <a:r>
              <a:rPr lang="de-DE" sz="2800" dirty="0" err="1"/>
              <a:t>adımı</a:t>
            </a:r>
            <a:r>
              <a:rPr lang="de-DE" sz="2800" dirty="0"/>
              <a:t>, </a:t>
            </a:r>
            <a:r>
              <a:rPr lang="de-DE" sz="2800" dirty="0" err="1"/>
              <a:t>yasa</a:t>
            </a:r>
            <a:r>
              <a:rPr lang="de-DE" sz="2800" dirty="0"/>
              <a:t> </a:t>
            </a:r>
            <a:r>
              <a:rPr lang="de-DE" sz="2800" dirty="0" err="1" smtClean="0"/>
              <a:t>tanımaz</a:t>
            </a:r>
            <a:r>
              <a:rPr lang="tr-TR" sz="2800" dirty="0" smtClean="0"/>
              <a:t> </a:t>
            </a:r>
            <a:r>
              <a:rPr lang="de-DE" sz="2800" dirty="0" err="1" smtClean="0"/>
              <a:t>kişilerin</a:t>
            </a:r>
            <a:r>
              <a:rPr lang="de-DE" sz="2800" dirty="0" smtClean="0"/>
              <a:t> </a:t>
            </a:r>
            <a:r>
              <a:rPr lang="de-DE" sz="2800" dirty="0" err="1" smtClean="0"/>
              <a:t>eliyle</a:t>
            </a:r>
            <a:r>
              <a:rPr lang="tr-TR" sz="2800" dirty="0" smtClean="0"/>
              <a:t> </a:t>
            </a:r>
            <a:r>
              <a:rPr lang="de-DE" sz="2800" dirty="0" err="1" smtClean="0"/>
              <a:t>çarmıha</a:t>
            </a:r>
            <a:r>
              <a:rPr lang="de-DE" sz="2800" dirty="0" smtClean="0"/>
              <a:t> </a:t>
            </a:r>
            <a:r>
              <a:rPr lang="de-DE" sz="2800" dirty="0" err="1"/>
              <a:t>çivileyip</a:t>
            </a:r>
            <a:r>
              <a:rPr lang="de-DE" sz="2800" dirty="0"/>
              <a:t> </a:t>
            </a:r>
            <a:r>
              <a:rPr lang="de-DE" sz="2800" dirty="0" err="1"/>
              <a:t>öldürdünüz</a:t>
            </a:r>
            <a:r>
              <a:rPr lang="de-DE" sz="2800" dirty="0"/>
              <a:t>....</a:t>
            </a:r>
            <a:r>
              <a:rPr lang="de-DE" sz="2800" dirty="0" err="1" smtClean="0"/>
              <a:t>Tanrı</a:t>
            </a:r>
            <a:r>
              <a:rPr lang="de-DE" sz="2800" dirty="0" smtClean="0"/>
              <a:t>,</a:t>
            </a:r>
            <a:r>
              <a:rPr lang="tr-TR" sz="2800" dirty="0" smtClean="0"/>
              <a:t> </a:t>
            </a:r>
            <a:r>
              <a:rPr lang="de-DE" sz="2800" dirty="0" err="1" smtClean="0"/>
              <a:t>İsa'yı</a:t>
            </a:r>
            <a:r>
              <a:rPr lang="de-DE" sz="2800" dirty="0" smtClean="0"/>
              <a:t> </a:t>
            </a:r>
            <a:r>
              <a:rPr lang="de-DE" sz="2800" dirty="0" err="1"/>
              <a:t>ölümden</a:t>
            </a:r>
            <a:r>
              <a:rPr lang="de-DE" sz="2800" dirty="0"/>
              <a:t> </a:t>
            </a:r>
            <a:r>
              <a:rPr lang="de-DE" sz="2800" dirty="0" err="1"/>
              <a:t>diriltti</a:t>
            </a:r>
            <a:r>
              <a:rPr lang="de-DE" sz="2800" dirty="0"/>
              <a:t> </a:t>
            </a:r>
            <a:r>
              <a:rPr lang="de-DE" sz="2800" dirty="0" err="1"/>
              <a:t>ve</a:t>
            </a:r>
            <a:r>
              <a:rPr lang="de-DE" sz="2800" dirty="0"/>
              <a:t> </a:t>
            </a:r>
            <a:r>
              <a:rPr lang="de-DE" sz="2800" dirty="0" err="1"/>
              <a:t>biz</a:t>
            </a:r>
            <a:r>
              <a:rPr lang="de-DE" sz="2800" dirty="0"/>
              <a:t> </a:t>
            </a:r>
            <a:r>
              <a:rPr lang="de-DE" sz="2800" dirty="0" err="1" smtClean="0"/>
              <a:t>hepimiz</a:t>
            </a:r>
            <a:r>
              <a:rPr lang="tr-TR" sz="2800" dirty="0" smtClean="0"/>
              <a:t> </a:t>
            </a:r>
            <a:r>
              <a:rPr lang="de-DE" sz="2800" dirty="0" err="1" smtClean="0"/>
              <a:t>bunun</a:t>
            </a:r>
            <a:r>
              <a:rPr lang="de-DE" sz="2800" dirty="0" smtClean="0"/>
              <a:t> </a:t>
            </a:r>
            <a:r>
              <a:rPr lang="de-DE" sz="2800" dirty="0" err="1"/>
              <a:t>tanıklarıyız</a:t>
            </a:r>
            <a:r>
              <a:rPr lang="de-DE" sz="2800" dirty="0" smtClean="0"/>
              <a:t>.«</a:t>
            </a:r>
            <a:r>
              <a:rPr lang="tr-TR" sz="2800" dirty="0" smtClean="0"/>
              <a:t> </a:t>
            </a:r>
            <a:r>
              <a:rPr lang="de-DE" sz="2800" dirty="0" smtClean="0"/>
              <a:t>(</a:t>
            </a:r>
            <a:r>
              <a:rPr lang="de-DE" sz="2800" dirty="0" err="1"/>
              <a:t>Elçilerin</a:t>
            </a:r>
            <a:r>
              <a:rPr lang="de-DE" sz="2800" dirty="0"/>
              <a:t> </a:t>
            </a:r>
            <a:r>
              <a:rPr lang="de-DE" sz="2800" dirty="0" err="1"/>
              <a:t>İşleri</a:t>
            </a:r>
            <a:r>
              <a:rPr lang="de-DE" sz="2800" dirty="0"/>
              <a:t> 2:22-31)</a:t>
            </a:r>
          </a:p>
        </p:txBody>
      </p:sp>
    </p:spTree>
    <p:extLst>
      <p:ext uri="{BB962C8B-B14F-4D97-AF65-F5344CB8AC3E}">
        <p14:creationId xmlns:p14="http://schemas.microsoft.com/office/powerpoint/2010/main" val="8148839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 smtClean="0"/>
              <a:t>Hz</a:t>
            </a:r>
            <a:r>
              <a:rPr lang="de-DE" sz="2400" b="1" i="0" dirty="0"/>
              <a:t>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/>
              <a:t>Allah'ın</a:t>
            </a:r>
            <a:r>
              <a:rPr lang="de-DE" sz="2400" b="1" i="0" dirty="0"/>
              <a:t> </a:t>
            </a:r>
            <a:r>
              <a:rPr lang="de-DE" sz="2400" b="1" i="0" dirty="0" err="1"/>
              <a:t>huzuruna</a:t>
            </a:r>
            <a:r>
              <a:rPr lang="de-DE" sz="2400" b="1" i="0" dirty="0"/>
              <a:t> </a:t>
            </a:r>
            <a:r>
              <a:rPr lang="de-DE" sz="2400" b="1" i="0" dirty="0" err="1"/>
              <a:t>çıkmadan</a:t>
            </a:r>
            <a:r>
              <a:rPr lang="de-DE" sz="2400" b="1" i="0" dirty="0"/>
              <a:t> </a:t>
            </a:r>
            <a:r>
              <a:rPr lang="de-DE" sz="2400" b="1" i="0" dirty="0" err="1"/>
              <a:t>önceki</a:t>
            </a:r>
            <a:r>
              <a:rPr lang="de-DE" sz="2400" b="1" i="0" dirty="0"/>
              <a:t> </a:t>
            </a:r>
            <a:r>
              <a:rPr lang="de-DE" sz="2400" b="1" i="0" dirty="0" err="1"/>
              <a:t>ölümünü</a:t>
            </a:r>
            <a:r>
              <a:rPr lang="de-DE" sz="2400" b="1" i="0" dirty="0"/>
              <a:t>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err="1"/>
              <a:t>edip</a:t>
            </a:r>
            <a:r>
              <a:rPr lang="de-DE" sz="2400" b="1" i="0" dirty="0"/>
              <a:t> </a:t>
            </a:r>
            <a:r>
              <a:rPr lang="de-DE" sz="2400" b="1" i="0" dirty="0" err="1"/>
              <a:t>kanıtlayan</a:t>
            </a:r>
            <a:r>
              <a:rPr lang="de-DE" sz="2400" b="1" i="0" dirty="0"/>
              <a:t> </a:t>
            </a:r>
            <a:r>
              <a:rPr lang="de-DE" sz="2400" b="1" i="0" dirty="0" err="1"/>
              <a:t>kaynaklar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de-DE" b="0" dirty="0" err="1"/>
              <a:t>Yahudi</a:t>
            </a:r>
            <a:r>
              <a:rPr lang="de-DE" b="0" dirty="0"/>
              <a:t> </a:t>
            </a:r>
            <a:r>
              <a:rPr lang="de-DE" b="0" dirty="0" err="1"/>
              <a:t>ve</a:t>
            </a:r>
            <a:r>
              <a:rPr lang="de-DE" b="0" dirty="0"/>
              <a:t> </a:t>
            </a:r>
            <a:r>
              <a:rPr lang="de-DE" b="0" dirty="0" err="1"/>
              <a:t>Romalı</a:t>
            </a:r>
            <a:r>
              <a:rPr lang="de-DE" b="0" dirty="0"/>
              <a:t> </a:t>
            </a:r>
            <a:r>
              <a:rPr lang="de-DE" b="0" dirty="0" err="1"/>
              <a:t>Tarihçiler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1916832"/>
            <a:ext cx="784887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9. </a:t>
            </a:r>
            <a:r>
              <a:rPr lang="de-DE" sz="3200" b="1" dirty="0" err="1"/>
              <a:t>Şahit</a:t>
            </a:r>
            <a:r>
              <a:rPr lang="de-DE" sz="3200" b="1" dirty="0"/>
              <a:t>: </a:t>
            </a:r>
            <a:r>
              <a:rPr lang="de-DE" sz="3200" b="1" dirty="0" err="1" smtClean="0"/>
              <a:t>TarihçiYosefus</a:t>
            </a:r>
            <a:r>
              <a:rPr lang="tr-TR" sz="3200" b="1" dirty="0" smtClean="0"/>
              <a:t> </a:t>
            </a:r>
            <a:r>
              <a:rPr lang="de-DE" sz="3200" dirty="0" smtClean="0"/>
              <a:t>(</a:t>
            </a:r>
            <a:r>
              <a:rPr lang="de-DE" sz="3200" dirty="0" err="1" smtClean="0"/>
              <a:t>doğ.M.s</a:t>
            </a:r>
            <a:r>
              <a:rPr lang="de-DE" sz="3200" dirty="0"/>
              <a:t>. 37) </a:t>
            </a:r>
            <a:endParaRPr lang="tr-TR" sz="3200" dirty="0" smtClean="0"/>
          </a:p>
          <a:p>
            <a:r>
              <a:rPr lang="pt-BR" sz="2400" dirty="0"/>
              <a:t>"O zamanda hikmetli bir insan </a:t>
            </a:r>
            <a:r>
              <a:rPr lang="pt-BR" sz="2400" dirty="0" smtClean="0"/>
              <a:t>yaşadı,</a:t>
            </a:r>
            <a:r>
              <a:rPr lang="tr-TR" sz="2400" dirty="0" smtClean="0"/>
              <a:t> </a:t>
            </a:r>
            <a:r>
              <a:rPr lang="sv-SE" sz="2400" dirty="0" smtClean="0"/>
              <a:t>eğer </a:t>
            </a:r>
            <a:r>
              <a:rPr lang="sv-SE" sz="2400" dirty="0"/>
              <a:t>ona sadece insan demek </a:t>
            </a:r>
            <a:r>
              <a:rPr lang="sv-SE" sz="2400" dirty="0" smtClean="0"/>
              <a:t>uygunsa.</a:t>
            </a:r>
            <a:r>
              <a:rPr lang="tr-TR" sz="2400" dirty="0" smtClean="0"/>
              <a:t> </a:t>
            </a:r>
            <a:r>
              <a:rPr lang="de-DE" sz="2400" dirty="0" err="1" smtClean="0"/>
              <a:t>Çünkü</a:t>
            </a:r>
            <a:r>
              <a:rPr lang="de-DE" sz="2400" dirty="0" smtClean="0"/>
              <a:t> </a:t>
            </a:r>
            <a:r>
              <a:rPr lang="de-DE" sz="2400" dirty="0"/>
              <a:t>o </a:t>
            </a:r>
            <a:r>
              <a:rPr lang="de-DE" sz="2400" dirty="0" err="1"/>
              <a:t>inanılmaz</a:t>
            </a:r>
            <a:r>
              <a:rPr lang="de-DE" sz="2400" dirty="0"/>
              <a:t> </a:t>
            </a:r>
            <a:r>
              <a:rPr lang="de-DE" sz="2400" dirty="0" err="1"/>
              <a:t>işler</a:t>
            </a:r>
            <a:r>
              <a:rPr lang="de-DE" sz="2400" dirty="0"/>
              <a:t> </a:t>
            </a:r>
            <a:r>
              <a:rPr lang="de-DE" sz="2400" dirty="0" err="1" smtClean="0"/>
              <a:t>yapıp</a:t>
            </a:r>
            <a:r>
              <a:rPr lang="tr-TR" sz="2400" dirty="0" smtClean="0"/>
              <a:t> </a:t>
            </a:r>
            <a:r>
              <a:rPr lang="de-DE" sz="2400" dirty="0" err="1" smtClean="0"/>
              <a:t>gerçeği</a:t>
            </a:r>
            <a:r>
              <a:rPr lang="de-DE" sz="2400" dirty="0" smtClean="0"/>
              <a:t> </a:t>
            </a:r>
            <a:r>
              <a:rPr lang="de-DE" sz="2400" dirty="0" err="1"/>
              <a:t>kabul</a:t>
            </a:r>
            <a:r>
              <a:rPr lang="de-DE" sz="2400" dirty="0"/>
              <a:t> </a:t>
            </a:r>
            <a:r>
              <a:rPr lang="de-DE" sz="2400" dirty="0" err="1"/>
              <a:t>eden</a:t>
            </a:r>
            <a:r>
              <a:rPr lang="de-DE" sz="2400" dirty="0"/>
              <a:t> </a:t>
            </a:r>
            <a:r>
              <a:rPr lang="de-DE" sz="2400" dirty="0" err="1"/>
              <a:t>tüm</a:t>
            </a:r>
            <a:r>
              <a:rPr lang="de-DE" sz="2400" dirty="0"/>
              <a:t> </a:t>
            </a:r>
            <a:r>
              <a:rPr lang="de-DE" sz="2400" dirty="0" err="1" smtClean="0"/>
              <a:t>insanların</a:t>
            </a:r>
            <a:r>
              <a:rPr lang="tr-TR" sz="2400" dirty="0" smtClean="0"/>
              <a:t> </a:t>
            </a:r>
            <a:r>
              <a:rPr lang="de-DE" sz="2400" dirty="0" err="1" smtClean="0"/>
              <a:t>öğretmeniydi</a:t>
            </a:r>
            <a:r>
              <a:rPr lang="de-DE" sz="2400" dirty="0"/>
              <a:t>. </a:t>
            </a:r>
            <a:r>
              <a:rPr lang="de-DE" sz="2400" dirty="0" err="1"/>
              <a:t>Böylece</a:t>
            </a:r>
            <a:r>
              <a:rPr lang="de-DE" sz="2400" dirty="0"/>
              <a:t> hem </a:t>
            </a:r>
            <a:r>
              <a:rPr lang="de-DE" sz="2400" dirty="0" err="1" smtClean="0"/>
              <a:t>Yahudilerden</a:t>
            </a:r>
            <a:r>
              <a:rPr lang="de-DE" sz="2400" dirty="0" smtClean="0"/>
              <a:t> hem </a:t>
            </a:r>
            <a:r>
              <a:rPr lang="de-DE" sz="2400" dirty="0"/>
              <a:t>de </a:t>
            </a:r>
            <a:r>
              <a:rPr lang="de-DE" sz="2400" dirty="0" err="1" smtClean="0"/>
              <a:t>putperestlerden</a:t>
            </a:r>
            <a:r>
              <a:rPr lang="de-DE" sz="2400" dirty="0" smtClean="0"/>
              <a:t> </a:t>
            </a:r>
            <a:r>
              <a:rPr lang="de-DE" sz="2400" dirty="0" err="1" smtClean="0"/>
              <a:t>birçoğunu</a:t>
            </a:r>
            <a:r>
              <a:rPr lang="de-DE" sz="2400" dirty="0" smtClean="0"/>
              <a:t> </a:t>
            </a:r>
            <a:r>
              <a:rPr lang="de-DE" sz="2400" dirty="0" err="1"/>
              <a:t>kendine</a:t>
            </a:r>
            <a:r>
              <a:rPr lang="de-DE" sz="2400" dirty="0"/>
              <a:t> </a:t>
            </a:r>
            <a:r>
              <a:rPr lang="de-DE" sz="2400" dirty="0" err="1"/>
              <a:t>çekti</a:t>
            </a:r>
            <a:r>
              <a:rPr lang="de-DE" sz="2400" dirty="0"/>
              <a:t>. O </a:t>
            </a:r>
            <a:r>
              <a:rPr lang="de-DE" sz="2400" dirty="0" err="1" smtClean="0"/>
              <a:t>Mesih‘ti</a:t>
            </a:r>
            <a:r>
              <a:rPr lang="de-DE" sz="2400" dirty="0" smtClean="0"/>
              <a:t>. Pilatus </a:t>
            </a:r>
            <a:r>
              <a:rPr lang="de-DE" sz="2400" dirty="0" err="1"/>
              <a:t>halkımızın</a:t>
            </a:r>
            <a:r>
              <a:rPr lang="de-DE" sz="2400" dirty="0"/>
              <a:t> </a:t>
            </a:r>
            <a:r>
              <a:rPr lang="de-DE" sz="2400" dirty="0" err="1"/>
              <a:t>yetkililerine</a:t>
            </a:r>
            <a:r>
              <a:rPr lang="de-DE" sz="2400" dirty="0"/>
              <a:t> </a:t>
            </a:r>
            <a:r>
              <a:rPr lang="de-DE" sz="2400" dirty="0" err="1" smtClean="0"/>
              <a:t>uyarak</a:t>
            </a:r>
            <a:r>
              <a:rPr lang="de-DE" sz="2400" dirty="0" smtClean="0"/>
              <a:t> </a:t>
            </a:r>
            <a:r>
              <a:rPr lang="de-DE" sz="2400" dirty="0" err="1" smtClean="0"/>
              <a:t>onu</a:t>
            </a:r>
            <a:r>
              <a:rPr lang="de-DE" sz="2400" dirty="0" smtClean="0"/>
              <a:t> </a:t>
            </a:r>
            <a:r>
              <a:rPr lang="de-DE" sz="2400" dirty="0" err="1"/>
              <a:t>çarmıhtaki</a:t>
            </a:r>
            <a:r>
              <a:rPr lang="de-DE" sz="2400" dirty="0"/>
              <a:t> </a:t>
            </a:r>
            <a:r>
              <a:rPr lang="de-DE" sz="2400" dirty="0" err="1"/>
              <a:t>ölüme</a:t>
            </a:r>
            <a:r>
              <a:rPr lang="de-DE" sz="2400" dirty="0"/>
              <a:t> </a:t>
            </a:r>
            <a:r>
              <a:rPr lang="de-DE" sz="2400" dirty="0" err="1"/>
              <a:t>mahkum</a:t>
            </a:r>
            <a:r>
              <a:rPr lang="de-DE" sz="2400" dirty="0"/>
              <a:t> </a:t>
            </a:r>
            <a:r>
              <a:rPr lang="de-DE" sz="2400" dirty="0" err="1" smtClean="0"/>
              <a:t>ettiği</a:t>
            </a:r>
            <a:r>
              <a:rPr lang="de-DE" sz="2400" dirty="0" smtClean="0"/>
              <a:t> </a:t>
            </a:r>
            <a:r>
              <a:rPr lang="de-DE" sz="2400" dirty="0" err="1" smtClean="0"/>
              <a:t>halde</a:t>
            </a:r>
            <a:r>
              <a:rPr lang="de-DE" sz="2400" dirty="0" smtClean="0"/>
              <a:t> </a:t>
            </a:r>
            <a:r>
              <a:rPr lang="de-DE" sz="2400" dirty="0" err="1"/>
              <a:t>taraftarları</a:t>
            </a:r>
            <a:r>
              <a:rPr lang="de-DE" sz="2400" dirty="0"/>
              <a:t> </a:t>
            </a:r>
            <a:r>
              <a:rPr lang="de-DE" sz="2400" dirty="0" err="1"/>
              <a:t>ona</a:t>
            </a:r>
            <a:r>
              <a:rPr lang="de-DE" sz="2400" dirty="0"/>
              <a:t> </a:t>
            </a:r>
            <a:r>
              <a:rPr lang="de-DE" sz="2400" dirty="0" err="1"/>
              <a:t>sadık</a:t>
            </a:r>
            <a:r>
              <a:rPr lang="de-DE" sz="2400" dirty="0"/>
              <a:t> </a:t>
            </a:r>
            <a:r>
              <a:rPr lang="de-DE" sz="2400" dirty="0" err="1" smtClean="0"/>
              <a:t>kaldılar</a:t>
            </a:r>
            <a:r>
              <a:rPr lang="de-DE" sz="2400" dirty="0" smtClean="0"/>
              <a:t>. </a:t>
            </a:r>
            <a:r>
              <a:rPr lang="de-DE" sz="2400" dirty="0" err="1" smtClean="0"/>
              <a:t>Çünkü</a:t>
            </a:r>
            <a:r>
              <a:rPr lang="de-DE" sz="2400" dirty="0"/>
              <a:t>, </a:t>
            </a:r>
            <a:r>
              <a:rPr lang="de-DE" sz="2400" dirty="0" err="1"/>
              <a:t>Tanrı</a:t>
            </a:r>
            <a:r>
              <a:rPr lang="de-DE" sz="2400" dirty="0"/>
              <a:t> </a:t>
            </a:r>
            <a:r>
              <a:rPr lang="de-DE" sz="2400" dirty="0" err="1"/>
              <a:t>tarafından</a:t>
            </a:r>
            <a:r>
              <a:rPr lang="de-DE" sz="2400" dirty="0"/>
              <a:t> </a:t>
            </a:r>
            <a:r>
              <a:rPr lang="de-DE" sz="2400" dirty="0" err="1"/>
              <a:t>vahiy</a:t>
            </a:r>
            <a:r>
              <a:rPr lang="de-DE" sz="2400" dirty="0"/>
              <a:t> </a:t>
            </a:r>
            <a:r>
              <a:rPr lang="de-DE" sz="2400" dirty="0" err="1" smtClean="0"/>
              <a:t>alan</a:t>
            </a:r>
            <a:r>
              <a:rPr lang="de-DE" sz="2400" dirty="0" smtClean="0"/>
              <a:t> </a:t>
            </a:r>
            <a:r>
              <a:rPr lang="de-DE" sz="2400" dirty="0" err="1" smtClean="0"/>
              <a:t>peygamberler</a:t>
            </a:r>
            <a:r>
              <a:rPr lang="de-DE" sz="2400" dirty="0" smtClean="0"/>
              <a:t> </a:t>
            </a:r>
            <a:r>
              <a:rPr lang="de-DE" sz="2400" dirty="0" err="1"/>
              <a:t>ona</a:t>
            </a:r>
            <a:r>
              <a:rPr lang="de-DE" sz="2400" dirty="0"/>
              <a:t> </a:t>
            </a:r>
            <a:r>
              <a:rPr lang="de-DE" sz="2400" dirty="0" err="1"/>
              <a:t>ilişkin</a:t>
            </a:r>
            <a:r>
              <a:rPr lang="de-DE" sz="2400" dirty="0"/>
              <a:t> </a:t>
            </a:r>
            <a:r>
              <a:rPr lang="de-DE" sz="2400" dirty="0" err="1"/>
              <a:t>birçok</a:t>
            </a:r>
            <a:r>
              <a:rPr lang="de-DE" sz="2400" dirty="0"/>
              <a:t> </a:t>
            </a:r>
            <a:r>
              <a:rPr lang="de-DE" sz="2400" dirty="0" err="1" smtClean="0"/>
              <a:t>sözü</a:t>
            </a:r>
            <a:r>
              <a:rPr lang="de-DE" sz="2400" dirty="0" smtClean="0"/>
              <a:t> </a:t>
            </a:r>
            <a:r>
              <a:rPr lang="de-DE" sz="2400" dirty="0" err="1" smtClean="0"/>
              <a:t>daha</a:t>
            </a:r>
            <a:r>
              <a:rPr lang="de-DE" sz="2400" dirty="0" smtClean="0"/>
              <a:t> </a:t>
            </a:r>
            <a:r>
              <a:rPr lang="de-DE" sz="2400" dirty="0" err="1"/>
              <a:t>önceden</a:t>
            </a:r>
            <a:r>
              <a:rPr lang="de-DE" sz="2400" dirty="0"/>
              <a:t> </a:t>
            </a:r>
            <a:r>
              <a:rPr lang="de-DE" sz="2400" dirty="0" err="1"/>
              <a:t>söyledikleri</a:t>
            </a:r>
            <a:r>
              <a:rPr lang="de-DE" sz="2400" dirty="0"/>
              <a:t> </a:t>
            </a:r>
            <a:r>
              <a:rPr lang="de-DE" sz="2400" dirty="0" err="1"/>
              <a:t>gibi</a:t>
            </a:r>
            <a:r>
              <a:rPr lang="de-DE" sz="2400" dirty="0"/>
              <a:t> </a:t>
            </a:r>
            <a:r>
              <a:rPr lang="de-DE" sz="2400" dirty="0" err="1" smtClean="0"/>
              <a:t>Mesih</a:t>
            </a:r>
            <a:r>
              <a:rPr lang="de-DE" sz="2400" dirty="0" smtClean="0"/>
              <a:t> </a:t>
            </a:r>
            <a:r>
              <a:rPr lang="de-DE" sz="2400" dirty="0" err="1" smtClean="0"/>
              <a:t>üçüncü</a:t>
            </a:r>
            <a:r>
              <a:rPr lang="de-DE" sz="2400" dirty="0" smtClean="0"/>
              <a:t> </a:t>
            </a:r>
            <a:r>
              <a:rPr lang="de-DE" sz="2400" dirty="0" err="1"/>
              <a:t>gün</a:t>
            </a:r>
            <a:r>
              <a:rPr lang="de-DE" sz="2400" dirty="0"/>
              <a:t> </a:t>
            </a:r>
            <a:r>
              <a:rPr lang="de-DE" sz="2400" dirty="0" err="1"/>
              <a:t>onlara</a:t>
            </a:r>
            <a:r>
              <a:rPr lang="de-DE" sz="2400" dirty="0"/>
              <a:t> </a:t>
            </a:r>
            <a:r>
              <a:rPr lang="de-DE" sz="2400" dirty="0" err="1"/>
              <a:t>sağ</a:t>
            </a:r>
            <a:r>
              <a:rPr lang="de-DE" sz="2400" dirty="0"/>
              <a:t> </a:t>
            </a:r>
            <a:r>
              <a:rPr lang="de-DE" sz="2400" dirty="0" err="1"/>
              <a:t>olarak</a:t>
            </a:r>
            <a:r>
              <a:rPr lang="de-DE" sz="2400" dirty="0"/>
              <a:t> </a:t>
            </a:r>
            <a:r>
              <a:rPr lang="de-DE" sz="2400" dirty="0" err="1" smtClean="0"/>
              <a:t>göründü</a:t>
            </a:r>
            <a:r>
              <a:rPr lang="de-DE" sz="2400" dirty="0" smtClean="0"/>
              <a:t>. </a:t>
            </a:r>
            <a:r>
              <a:rPr lang="de-DE" sz="2400" dirty="0" err="1" smtClean="0"/>
              <a:t>Onun</a:t>
            </a:r>
            <a:r>
              <a:rPr lang="de-DE" sz="2400" dirty="0" smtClean="0"/>
              <a:t> </a:t>
            </a:r>
            <a:r>
              <a:rPr lang="de-DE" sz="2400" dirty="0" err="1"/>
              <a:t>adını</a:t>
            </a:r>
            <a:r>
              <a:rPr lang="de-DE" sz="2400" dirty="0"/>
              <a:t> </a:t>
            </a:r>
            <a:r>
              <a:rPr lang="de-DE" sz="2400" dirty="0" err="1"/>
              <a:t>taşıyan</a:t>
            </a:r>
            <a:r>
              <a:rPr lang="de-DE" sz="2400" dirty="0"/>
              <a:t> </a:t>
            </a:r>
            <a:r>
              <a:rPr lang="de-DE" sz="2400" dirty="0" err="1"/>
              <a:t>Mesihîler</a:t>
            </a:r>
            <a:r>
              <a:rPr lang="de-DE" sz="2400" dirty="0"/>
              <a:t> </a:t>
            </a:r>
            <a:r>
              <a:rPr lang="de-DE" sz="2400" dirty="0" err="1" smtClean="0"/>
              <a:t>bugüne</a:t>
            </a:r>
            <a:r>
              <a:rPr lang="de-DE" sz="2400" dirty="0" smtClean="0"/>
              <a:t> </a:t>
            </a:r>
            <a:r>
              <a:rPr lang="de-DE" sz="2400" dirty="0" err="1" smtClean="0"/>
              <a:t>dek</a:t>
            </a:r>
            <a:r>
              <a:rPr lang="de-DE" sz="2400" dirty="0" smtClean="0"/>
              <a:t> </a:t>
            </a:r>
            <a:r>
              <a:rPr lang="de-DE" sz="2400" dirty="0" err="1"/>
              <a:t>yaşıyorlar</a:t>
            </a:r>
            <a:r>
              <a:rPr lang="de-DE" sz="2400" dirty="0" smtClean="0"/>
              <a:t>.„ (</a:t>
            </a:r>
            <a:r>
              <a:rPr lang="de-DE" sz="2400" dirty="0" err="1"/>
              <a:t>Asarıatika</a:t>
            </a:r>
            <a:r>
              <a:rPr lang="de-DE" sz="2400" dirty="0"/>
              <a:t> XVIII </a:t>
            </a:r>
            <a:r>
              <a:rPr lang="de-DE" sz="2400" dirty="0" smtClean="0"/>
              <a:t>3,3)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0167480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 smtClean="0"/>
              <a:t>Hz</a:t>
            </a:r>
            <a:r>
              <a:rPr lang="de-DE" sz="2400" b="1" i="0" dirty="0"/>
              <a:t>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/>
              <a:t>Allah'ın</a:t>
            </a:r>
            <a:r>
              <a:rPr lang="de-DE" sz="2400" b="1" i="0" dirty="0"/>
              <a:t> </a:t>
            </a:r>
            <a:r>
              <a:rPr lang="de-DE" sz="2400" b="1" i="0" dirty="0" err="1"/>
              <a:t>huzuruna</a:t>
            </a:r>
            <a:r>
              <a:rPr lang="de-DE" sz="2400" b="1" i="0" dirty="0"/>
              <a:t> </a:t>
            </a:r>
            <a:r>
              <a:rPr lang="de-DE" sz="2400" b="1" i="0" dirty="0" err="1"/>
              <a:t>çıkmadan</a:t>
            </a:r>
            <a:r>
              <a:rPr lang="de-DE" sz="2400" b="1" i="0" dirty="0"/>
              <a:t> </a:t>
            </a:r>
            <a:r>
              <a:rPr lang="de-DE" sz="2400" b="1" i="0" dirty="0" err="1"/>
              <a:t>önceki</a:t>
            </a:r>
            <a:r>
              <a:rPr lang="de-DE" sz="2400" b="1" i="0" dirty="0"/>
              <a:t> </a:t>
            </a:r>
            <a:r>
              <a:rPr lang="de-DE" sz="2400" b="1" i="0" dirty="0" err="1"/>
              <a:t>ölümünü</a:t>
            </a:r>
            <a:r>
              <a:rPr lang="de-DE" sz="2400" b="1" i="0" dirty="0"/>
              <a:t>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err="1"/>
              <a:t>edip</a:t>
            </a:r>
            <a:r>
              <a:rPr lang="de-DE" sz="2400" b="1" i="0" dirty="0"/>
              <a:t> </a:t>
            </a:r>
            <a:r>
              <a:rPr lang="de-DE" sz="2400" b="1" i="0" dirty="0" err="1"/>
              <a:t>kanıtlayan</a:t>
            </a:r>
            <a:r>
              <a:rPr lang="de-DE" sz="2400" b="1" i="0" dirty="0"/>
              <a:t> </a:t>
            </a:r>
            <a:r>
              <a:rPr lang="de-DE" sz="2400" b="1" i="0" dirty="0" err="1"/>
              <a:t>kaynaklar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de-DE" b="0" dirty="0" err="1"/>
              <a:t>Yahudi</a:t>
            </a:r>
            <a:r>
              <a:rPr lang="de-DE" b="0" dirty="0"/>
              <a:t> </a:t>
            </a:r>
            <a:r>
              <a:rPr lang="de-DE" b="0" dirty="0" err="1"/>
              <a:t>ve</a:t>
            </a:r>
            <a:r>
              <a:rPr lang="de-DE" b="0" dirty="0"/>
              <a:t> </a:t>
            </a:r>
            <a:r>
              <a:rPr lang="de-DE" b="0" dirty="0" err="1"/>
              <a:t>Romalı</a:t>
            </a:r>
            <a:r>
              <a:rPr lang="de-DE" b="0" dirty="0"/>
              <a:t> </a:t>
            </a:r>
            <a:r>
              <a:rPr lang="de-DE" b="0" dirty="0" err="1"/>
              <a:t>Tarihçiler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1916832"/>
            <a:ext cx="784887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10. </a:t>
            </a:r>
            <a:r>
              <a:rPr lang="de-DE" sz="3200" b="1" dirty="0" err="1"/>
              <a:t>Şahit</a:t>
            </a:r>
            <a:r>
              <a:rPr lang="de-DE" sz="3200" b="1" dirty="0"/>
              <a:t>: </a:t>
            </a:r>
            <a:r>
              <a:rPr lang="de-DE" sz="3200" b="1" dirty="0" err="1"/>
              <a:t>Tarihçi</a:t>
            </a:r>
            <a:r>
              <a:rPr lang="de-DE" sz="3200" b="1" dirty="0"/>
              <a:t> </a:t>
            </a:r>
            <a:r>
              <a:rPr lang="de-DE" sz="3200" b="1" dirty="0" smtClean="0"/>
              <a:t>Tacitus </a:t>
            </a:r>
            <a:r>
              <a:rPr lang="de-DE" sz="3200" dirty="0" smtClean="0"/>
              <a:t>(M.s</a:t>
            </a:r>
            <a:r>
              <a:rPr lang="de-DE" sz="3200" dirty="0"/>
              <a:t>. 52-54) </a:t>
            </a:r>
            <a:endParaRPr lang="de-DE" sz="3200" dirty="0" smtClean="0"/>
          </a:p>
          <a:p>
            <a:endParaRPr lang="de-DE" sz="3200" dirty="0" smtClean="0"/>
          </a:p>
          <a:p>
            <a:r>
              <a:rPr lang="fi-FI" sz="2800" dirty="0"/>
              <a:t>"Mesih, Vali Pontius Pilatus </a:t>
            </a:r>
            <a:r>
              <a:rPr lang="fi-FI" sz="2800" dirty="0" smtClean="0"/>
              <a:t>tarafından </a:t>
            </a:r>
            <a:r>
              <a:rPr lang="de-DE" sz="2800" dirty="0" err="1" smtClean="0"/>
              <a:t>idam</a:t>
            </a:r>
            <a:r>
              <a:rPr lang="de-DE" sz="2800" dirty="0" smtClean="0"/>
              <a:t> </a:t>
            </a:r>
            <a:r>
              <a:rPr lang="de-DE" sz="2800" dirty="0" err="1"/>
              <a:t>edildiğinde</a:t>
            </a:r>
            <a:r>
              <a:rPr lang="de-DE" sz="2800" dirty="0"/>
              <a:t> </a:t>
            </a:r>
            <a:r>
              <a:rPr lang="de-DE" sz="2800" dirty="0" err="1"/>
              <a:t>bu</a:t>
            </a:r>
            <a:r>
              <a:rPr lang="de-DE" sz="2800" dirty="0"/>
              <a:t> </a:t>
            </a:r>
            <a:r>
              <a:rPr lang="de-DE" sz="2800" dirty="0" err="1"/>
              <a:t>çürük</a:t>
            </a:r>
            <a:r>
              <a:rPr lang="de-DE" sz="2800" dirty="0"/>
              <a:t> </a:t>
            </a:r>
            <a:r>
              <a:rPr lang="de-DE" sz="2800" dirty="0" err="1"/>
              <a:t>boş</a:t>
            </a:r>
            <a:r>
              <a:rPr lang="de-DE" sz="2800" dirty="0"/>
              <a:t> </a:t>
            </a:r>
            <a:r>
              <a:rPr lang="de-DE" sz="2800" dirty="0" err="1" smtClean="0"/>
              <a:t>inanç</a:t>
            </a:r>
            <a:r>
              <a:rPr lang="de-DE" sz="2800" dirty="0" smtClean="0"/>
              <a:t> </a:t>
            </a:r>
            <a:r>
              <a:rPr lang="de-DE" sz="2800" dirty="0" err="1" smtClean="0"/>
              <a:t>kısa</a:t>
            </a:r>
            <a:r>
              <a:rPr lang="de-DE" sz="2800" dirty="0" smtClean="0"/>
              <a:t> </a:t>
            </a:r>
            <a:r>
              <a:rPr lang="de-DE" sz="2800" dirty="0" err="1"/>
              <a:t>süre</a:t>
            </a:r>
            <a:r>
              <a:rPr lang="de-DE" sz="2800" dirty="0"/>
              <a:t> </a:t>
            </a:r>
            <a:r>
              <a:rPr lang="de-DE" sz="2800" dirty="0" err="1"/>
              <a:t>durduruldu</a:t>
            </a:r>
            <a:r>
              <a:rPr lang="de-DE" sz="2800" dirty="0"/>
              <a:t>. </a:t>
            </a:r>
            <a:r>
              <a:rPr lang="de-DE" sz="2800" dirty="0" err="1"/>
              <a:t>Fakat</a:t>
            </a:r>
            <a:r>
              <a:rPr lang="de-DE" sz="2800" dirty="0"/>
              <a:t> </a:t>
            </a:r>
            <a:r>
              <a:rPr lang="de-DE" sz="2800" dirty="0" err="1"/>
              <a:t>sonra</a:t>
            </a:r>
            <a:r>
              <a:rPr lang="de-DE" sz="2800" dirty="0"/>
              <a:t> </a:t>
            </a:r>
            <a:r>
              <a:rPr lang="de-DE" sz="2800" dirty="0" err="1" smtClean="0"/>
              <a:t>sadece</a:t>
            </a:r>
            <a:r>
              <a:rPr lang="de-DE" sz="2800" dirty="0" smtClean="0"/>
              <a:t> </a:t>
            </a:r>
            <a:r>
              <a:rPr lang="de-DE" sz="2800" dirty="0" err="1" smtClean="0"/>
              <a:t>Yahudiye‘de</a:t>
            </a:r>
            <a:r>
              <a:rPr lang="de-DE" sz="2800" dirty="0" smtClean="0"/>
              <a:t> </a:t>
            </a:r>
            <a:r>
              <a:rPr lang="de-DE" sz="2800" dirty="0" err="1"/>
              <a:t>değil</a:t>
            </a:r>
            <a:r>
              <a:rPr lang="de-DE" sz="2800" dirty="0"/>
              <a:t>, </a:t>
            </a:r>
            <a:r>
              <a:rPr lang="de-DE" sz="2800" dirty="0" err="1" smtClean="0"/>
              <a:t>Başkent‘te</a:t>
            </a:r>
            <a:r>
              <a:rPr lang="de-DE" sz="2800" dirty="0" smtClean="0"/>
              <a:t> </a:t>
            </a:r>
            <a:r>
              <a:rPr lang="es-ES" sz="2800" dirty="0" smtClean="0"/>
              <a:t>de </a:t>
            </a:r>
            <a:r>
              <a:rPr lang="es-ES" sz="2800" dirty="0"/>
              <a:t>yeniden ortaya çıktı, o yerde </a:t>
            </a:r>
            <a:r>
              <a:rPr lang="es-ES" sz="2800" dirty="0" smtClean="0"/>
              <a:t>zaten </a:t>
            </a:r>
            <a:r>
              <a:rPr lang="de-DE" sz="2800" dirty="0" smtClean="0"/>
              <a:t>her </a:t>
            </a:r>
            <a:r>
              <a:rPr lang="de-DE" sz="2800" dirty="0" err="1"/>
              <a:t>türlü</a:t>
            </a:r>
            <a:r>
              <a:rPr lang="de-DE" sz="2800" dirty="0"/>
              <a:t> </a:t>
            </a:r>
            <a:r>
              <a:rPr lang="de-DE" sz="2800" dirty="0" err="1"/>
              <a:t>zarar</a:t>
            </a:r>
            <a:r>
              <a:rPr lang="de-DE" sz="2800" dirty="0"/>
              <a:t> </a:t>
            </a:r>
            <a:r>
              <a:rPr lang="de-DE" sz="2800" dirty="0" err="1"/>
              <a:t>verici</a:t>
            </a:r>
            <a:r>
              <a:rPr lang="de-DE" sz="2800" dirty="0"/>
              <a:t> </a:t>
            </a:r>
            <a:r>
              <a:rPr lang="de-DE" sz="2800" dirty="0" err="1"/>
              <a:t>iğrençlikler</a:t>
            </a:r>
            <a:r>
              <a:rPr lang="de-DE" sz="2800" dirty="0"/>
              <a:t> </a:t>
            </a:r>
            <a:r>
              <a:rPr lang="de-DE" sz="2800" dirty="0" err="1" smtClean="0"/>
              <a:t>bir</a:t>
            </a:r>
            <a:r>
              <a:rPr lang="de-DE" sz="2800" dirty="0" smtClean="0"/>
              <a:t> </a:t>
            </a:r>
            <a:r>
              <a:rPr lang="de-DE" sz="2800" dirty="0" err="1" smtClean="0"/>
              <a:t>araya</a:t>
            </a:r>
            <a:r>
              <a:rPr lang="de-DE" sz="2800" dirty="0" smtClean="0"/>
              <a:t> </a:t>
            </a:r>
            <a:r>
              <a:rPr lang="de-DE" sz="2800" dirty="0" err="1"/>
              <a:t>gelip</a:t>
            </a:r>
            <a:r>
              <a:rPr lang="de-DE" sz="2800" dirty="0"/>
              <a:t> </a:t>
            </a:r>
            <a:r>
              <a:rPr lang="de-DE" sz="2800" dirty="0" err="1"/>
              <a:t>ilgilenenleri</a:t>
            </a:r>
            <a:r>
              <a:rPr lang="de-DE" sz="2800" dirty="0"/>
              <a:t> </a:t>
            </a:r>
            <a:r>
              <a:rPr lang="de-DE" sz="2800" dirty="0" err="1"/>
              <a:t>bulur</a:t>
            </a:r>
            <a:r>
              <a:rPr lang="de-DE" sz="2800" dirty="0" smtClean="0"/>
              <a:t>.„ </a:t>
            </a:r>
          </a:p>
          <a:p>
            <a:r>
              <a:rPr lang="de-DE" sz="2800" dirty="0" smtClean="0"/>
              <a:t>(</a:t>
            </a:r>
            <a:r>
              <a:rPr lang="de-DE" sz="2800" dirty="0" err="1"/>
              <a:t>Tarihler</a:t>
            </a:r>
            <a:r>
              <a:rPr lang="de-DE" sz="2800" dirty="0"/>
              <a:t> XV. 44)</a:t>
            </a:r>
          </a:p>
        </p:txBody>
      </p:sp>
    </p:spTree>
    <p:extLst>
      <p:ext uri="{BB962C8B-B14F-4D97-AF65-F5344CB8AC3E}">
        <p14:creationId xmlns:p14="http://schemas.microsoft.com/office/powerpoint/2010/main" val="32754806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 smtClean="0"/>
              <a:t>Hz</a:t>
            </a:r>
            <a:r>
              <a:rPr lang="de-DE" sz="2400" b="1" i="0" dirty="0"/>
              <a:t>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/>
              <a:t>Allah'ın</a:t>
            </a:r>
            <a:r>
              <a:rPr lang="de-DE" sz="2400" b="1" i="0" dirty="0"/>
              <a:t> </a:t>
            </a:r>
            <a:r>
              <a:rPr lang="de-DE" sz="2400" b="1" i="0" dirty="0" err="1"/>
              <a:t>huzuruna</a:t>
            </a:r>
            <a:r>
              <a:rPr lang="de-DE" sz="2400" b="1" i="0" dirty="0"/>
              <a:t> </a:t>
            </a:r>
            <a:r>
              <a:rPr lang="de-DE" sz="2400" b="1" i="0" dirty="0" err="1"/>
              <a:t>çıkmadan</a:t>
            </a:r>
            <a:r>
              <a:rPr lang="de-DE" sz="2400" b="1" i="0" dirty="0"/>
              <a:t> </a:t>
            </a:r>
            <a:r>
              <a:rPr lang="de-DE" sz="2400" b="1" i="0" dirty="0" err="1"/>
              <a:t>önceki</a:t>
            </a:r>
            <a:r>
              <a:rPr lang="de-DE" sz="2400" b="1" i="0" dirty="0"/>
              <a:t> </a:t>
            </a:r>
            <a:r>
              <a:rPr lang="de-DE" sz="2400" b="1" i="0" dirty="0" err="1"/>
              <a:t>ölümünü</a:t>
            </a:r>
            <a:r>
              <a:rPr lang="de-DE" sz="2400" b="1" i="0" dirty="0"/>
              <a:t>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err="1"/>
              <a:t>edip</a:t>
            </a:r>
            <a:r>
              <a:rPr lang="de-DE" sz="2400" b="1" i="0" dirty="0"/>
              <a:t> </a:t>
            </a:r>
            <a:r>
              <a:rPr lang="de-DE" sz="2400" b="1" i="0" dirty="0" err="1"/>
              <a:t>kanıtlayan</a:t>
            </a:r>
            <a:r>
              <a:rPr lang="de-DE" sz="2400" b="1" i="0" dirty="0"/>
              <a:t> </a:t>
            </a:r>
            <a:r>
              <a:rPr lang="de-DE" sz="2400" b="1" i="0" dirty="0" err="1"/>
              <a:t>kaynaklar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de-DE" b="0" dirty="0" err="1"/>
              <a:t>Yahudi</a:t>
            </a:r>
            <a:r>
              <a:rPr lang="de-DE" b="0" dirty="0"/>
              <a:t> </a:t>
            </a:r>
            <a:r>
              <a:rPr lang="de-DE" b="0" dirty="0" err="1"/>
              <a:t>ve</a:t>
            </a:r>
            <a:r>
              <a:rPr lang="de-DE" b="0" dirty="0"/>
              <a:t> </a:t>
            </a:r>
            <a:r>
              <a:rPr lang="de-DE" b="0" dirty="0" err="1"/>
              <a:t>Romalı</a:t>
            </a:r>
            <a:r>
              <a:rPr lang="de-DE" b="0" dirty="0"/>
              <a:t> </a:t>
            </a:r>
            <a:r>
              <a:rPr lang="de-DE" b="0" dirty="0" err="1"/>
              <a:t>Tarihçiler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1916832"/>
            <a:ext cx="784887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11. </a:t>
            </a:r>
            <a:r>
              <a:rPr lang="de-DE" sz="3200" b="1" dirty="0" err="1"/>
              <a:t>Şahit</a:t>
            </a:r>
            <a:r>
              <a:rPr lang="de-DE" sz="3200" b="1" dirty="0"/>
              <a:t>: </a:t>
            </a:r>
            <a:r>
              <a:rPr lang="de-DE" sz="3200" b="1" dirty="0" err="1"/>
              <a:t>Tarihçi</a:t>
            </a:r>
            <a:r>
              <a:rPr lang="de-DE" sz="3200" b="1" dirty="0"/>
              <a:t> </a:t>
            </a:r>
            <a:r>
              <a:rPr lang="de-DE" sz="3200" b="1" dirty="0" smtClean="0"/>
              <a:t>Lucian</a:t>
            </a:r>
          </a:p>
          <a:p>
            <a:endParaRPr lang="de-DE" sz="3200" dirty="0" smtClean="0"/>
          </a:p>
          <a:p>
            <a:r>
              <a:rPr lang="de-DE" sz="2800" dirty="0"/>
              <a:t>"</a:t>
            </a:r>
            <a:r>
              <a:rPr lang="de-DE" sz="2800" dirty="0" err="1"/>
              <a:t>Filistinde</a:t>
            </a:r>
            <a:r>
              <a:rPr lang="de-DE" sz="2800" dirty="0"/>
              <a:t> </a:t>
            </a:r>
            <a:r>
              <a:rPr lang="de-DE" sz="2800" dirty="0" err="1"/>
              <a:t>çarmıha</a:t>
            </a:r>
            <a:r>
              <a:rPr lang="de-DE" sz="2800" dirty="0"/>
              <a:t> </a:t>
            </a:r>
            <a:r>
              <a:rPr lang="de-DE" sz="2800" dirty="0" err="1"/>
              <a:t>gerilerek</a:t>
            </a:r>
            <a:r>
              <a:rPr lang="de-DE" sz="2800" dirty="0"/>
              <a:t> </a:t>
            </a:r>
            <a:r>
              <a:rPr lang="de-DE" sz="2800" dirty="0" err="1"/>
              <a:t>idam</a:t>
            </a:r>
            <a:r>
              <a:rPr lang="de-DE" sz="2800" dirty="0"/>
              <a:t> </a:t>
            </a:r>
            <a:r>
              <a:rPr lang="de-DE" sz="2800" dirty="0" err="1" smtClean="0"/>
              <a:t>edilmiş</a:t>
            </a:r>
            <a:r>
              <a:rPr lang="de-DE" sz="2800" dirty="0" smtClean="0"/>
              <a:t> </a:t>
            </a:r>
            <a:r>
              <a:rPr lang="de-DE" sz="2800" dirty="0" err="1" smtClean="0"/>
              <a:t>Mesih</a:t>
            </a:r>
            <a:r>
              <a:rPr lang="de-DE" sz="2800" dirty="0" smtClean="0"/>
              <a:t> </a:t>
            </a:r>
            <a:r>
              <a:rPr lang="de-DE" sz="2800" dirty="0" err="1"/>
              <a:t>bu</a:t>
            </a:r>
            <a:r>
              <a:rPr lang="de-DE" sz="2800" dirty="0"/>
              <a:t> </a:t>
            </a:r>
            <a:r>
              <a:rPr lang="de-DE" sz="2800" dirty="0" err="1"/>
              <a:t>yeni</a:t>
            </a:r>
            <a:r>
              <a:rPr lang="de-DE" sz="2800" dirty="0"/>
              <a:t> </a:t>
            </a:r>
            <a:r>
              <a:rPr lang="de-DE" sz="2800" dirty="0" err="1"/>
              <a:t>mistisizmi</a:t>
            </a:r>
            <a:r>
              <a:rPr lang="de-DE" sz="2800" dirty="0"/>
              <a:t> </a:t>
            </a:r>
            <a:r>
              <a:rPr lang="de-DE" sz="2800" dirty="0" err="1" smtClean="0"/>
              <a:t>dünyaya</a:t>
            </a:r>
            <a:r>
              <a:rPr lang="de-DE" sz="2800" dirty="0" smtClean="0"/>
              <a:t> </a:t>
            </a:r>
            <a:r>
              <a:rPr lang="de-DE" sz="2800" dirty="0" err="1" smtClean="0"/>
              <a:t>getirdi</a:t>
            </a:r>
            <a:r>
              <a:rPr lang="de-DE" sz="2800" dirty="0"/>
              <a:t>. </a:t>
            </a:r>
            <a:r>
              <a:rPr lang="de-DE" sz="2800" dirty="0" err="1"/>
              <a:t>Bunun</a:t>
            </a:r>
            <a:r>
              <a:rPr lang="de-DE" sz="2800" dirty="0"/>
              <a:t> </a:t>
            </a:r>
            <a:r>
              <a:rPr lang="de-DE" sz="2800" dirty="0" err="1"/>
              <a:t>gibi</a:t>
            </a:r>
            <a:r>
              <a:rPr lang="de-DE" sz="2800" dirty="0"/>
              <a:t> de </a:t>
            </a:r>
            <a:r>
              <a:rPr lang="de-DE" sz="2800" dirty="0" err="1"/>
              <a:t>onlara</a:t>
            </a:r>
            <a:r>
              <a:rPr lang="de-DE" sz="2800" dirty="0"/>
              <a:t> </a:t>
            </a:r>
            <a:r>
              <a:rPr lang="de-DE" sz="2800" dirty="0" err="1"/>
              <a:t>bu</a:t>
            </a:r>
            <a:r>
              <a:rPr lang="de-DE" sz="2800" dirty="0"/>
              <a:t> </a:t>
            </a:r>
            <a:r>
              <a:rPr lang="de-DE" sz="2800" dirty="0" err="1" smtClean="0"/>
              <a:t>ilk</a:t>
            </a:r>
            <a:r>
              <a:rPr lang="de-DE" sz="2800" dirty="0" smtClean="0"/>
              <a:t> </a:t>
            </a:r>
            <a:r>
              <a:rPr lang="nb-NO" sz="2800" dirty="0" smtClean="0"/>
              <a:t>yasayı </a:t>
            </a:r>
            <a:r>
              <a:rPr lang="nb-NO" sz="2800" dirty="0"/>
              <a:t>veren şunu da </a:t>
            </a:r>
            <a:r>
              <a:rPr lang="nb-NO" sz="2800" dirty="0" smtClean="0"/>
              <a:t>öğretti: </a:t>
            </a:r>
            <a:r>
              <a:rPr lang="de-DE" sz="2800" dirty="0" err="1" smtClean="0"/>
              <a:t>Putlarından</a:t>
            </a:r>
            <a:r>
              <a:rPr lang="de-DE" sz="2800" dirty="0" smtClean="0"/>
              <a:t> </a:t>
            </a:r>
            <a:r>
              <a:rPr lang="de-DE" sz="2800" dirty="0" err="1"/>
              <a:t>vazgeçip</a:t>
            </a:r>
            <a:r>
              <a:rPr lang="de-DE" sz="2800" dirty="0"/>
              <a:t> o </a:t>
            </a:r>
            <a:r>
              <a:rPr lang="de-DE" sz="2800" dirty="0" err="1"/>
              <a:t>haçlanmış</a:t>
            </a:r>
            <a:r>
              <a:rPr lang="de-DE" sz="2800" dirty="0"/>
              <a:t> </a:t>
            </a:r>
            <a:r>
              <a:rPr lang="de-DE" sz="2800" dirty="0" err="1" smtClean="0"/>
              <a:t>sofiste</a:t>
            </a:r>
            <a:r>
              <a:rPr lang="de-DE" sz="2800" dirty="0" smtClean="0"/>
              <a:t> </a:t>
            </a:r>
            <a:r>
              <a:rPr lang="sv-SE" sz="2800" dirty="0" smtClean="0"/>
              <a:t>tapar </a:t>
            </a:r>
            <a:r>
              <a:rPr lang="sv-SE" sz="2800" dirty="0"/>
              <a:t>ve kurallarına göre </a:t>
            </a:r>
            <a:r>
              <a:rPr lang="sv-SE" sz="2800" dirty="0" smtClean="0"/>
              <a:t>yaşarlarsa </a:t>
            </a:r>
            <a:r>
              <a:rPr lang="de-DE" sz="2800" dirty="0" err="1" smtClean="0"/>
              <a:t>birbirine</a:t>
            </a:r>
            <a:r>
              <a:rPr lang="de-DE" sz="2800" dirty="0" smtClean="0"/>
              <a:t> </a:t>
            </a:r>
            <a:r>
              <a:rPr lang="de-DE" sz="2800" dirty="0" err="1"/>
              <a:t>kardeş</a:t>
            </a:r>
            <a:r>
              <a:rPr lang="de-DE" sz="2800" dirty="0"/>
              <a:t> </a:t>
            </a:r>
            <a:r>
              <a:rPr lang="de-DE" sz="2800" dirty="0" err="1"/>
              <a:t>olacaklardır</a:t>
            </a:r>
            <a:r>
              <a:rPr lang="de-DE" sz="2800" dirty="0" smtClean="0"/>
              <a:t>.„ </a:t>
            </a:r>
          </a:p>
          <a:p>
            <a:r>
              <a:rPr lang="de-DE" sz="2800" dirty="0" smtClean="0"/>
              <a:t>(</a:t>
            </a:r>
            <a:r>
              <a:rPr lang="de-DE" sz="2800" dirty="0" err="1"/>
              <a:t>Peregrinus‘un</a:t>
            </a:r>
            <a:r>
              <a:rPr lang="de-DE" sz="2800" dirty="0"/>
              <a:t> </a:t>
            </a:r>
            <a:r>
              <a:rPr lang="de-DE" sz="2800" dirty="0" err="1"/>
              <a:t>yaşam</a:t>
            </a:r>
            <a:r>
              <a:rPr lang="de-DE" sz="2800" dirty="0"/>
              <a:t> </a:t>
            </a:r>
            <a:r>
              <a:rPr lang="de-DE" sz="2800" dirty="0" err="1"/>
              <a:t>sonu</a:t>
            </a:r>
            <a:r>
              <a:rPr lang="de-DE" sz="2800" dirty="0"/>
              <a:t>, </a:t>
            </a:r>
            <a:r>
              <a:rPr lang="de-DE" sz="2800" dirty="0" err="1"/>
              <a:t>Cilt</a:t>
            </a:r>
            <a:r>
              <a:rPr lang="de-DE" sz="2800" dirty="0"/>
              <a:t> 2/9)</a:t>
            </a:r>
          </a:p>
        </p:txBody>
      </p:sp>
    </p:spTree>
    <p:extLst>
      <p:ext uri="{BB962C8B-B14F-4D97-AF65-F5344CB8AC3E}">
        <p14:creationId xmlns:p14="http://schemas.microsoft.com/office/powerpoint/2010/main" val="18056844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 smtClean="0"/>
              <a:t>Hz</a:t>
            </a:r>
            <a:r>
              <a:rPr lang="de-DE" sz="2400" b="1" i="0" dirty="0"/>
              <a:t>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/>
              <a:t>Allah'ın</a:t>
            </a:r>
            <a:r>
              <a:rPr lang="de-DE" sz="2400" b="1" i="0" dirty="0"/>
              <a:t> </a:t>
            </a:r>
            <a:r>
              <a:rPr lang="de-DE" sz="2400" b="1" i="0" dirty="0" err="1"/>
              <a:t>huzuruna</a:t>
            </a:r>
            <a:r>
              <a:rPr lang="de-DE" sz="2400" b="1" i="0" dirty="0"/>
              <a:t> </a:t>
            </a:r>
            <a:r>
              <a:rPr lang="de-DE" sz="2400" b="1" i="0" dirty="0" err="1"/>
              <a:t>çıkmadan</a:t>
            </a:r>
            <a:r>
              <a:rPr lang="de-DE" sz="2400" b="1" i="0" dirty="0"/>
              <a:t> </a:t>
            </a:r>
            <a:r>
              <a:rPr lang="de-DE" sz="2400" b="1" i="0" dirty="0" err="1"/>
              <a:t>önceki</a:t>
            </a:r>
            <a:r>
              <a:rPr lang="de-DE" sz="2400" b="1" i="0" dirty="0"/>
              <a:t> </a:t>
            </a:r>
            <a:r>
              <a:rPr lang="de-DE" sz="2400" b="1" i="0" dirty="0" err="1"/>
              <a:t>ölümünü</a:t>
            </a:r>
            <a:r>
              <a:rPr lang="de-DE" sz="2400" b="1" i="0" dirty="0"/>
              <a:t>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err="1"/>
              <a:t>edip</a:t>
            </a:r>
            <a:r>
              <a:rPr lang="de-DE" sz="2400" b="1" i="0" dirty="0"/>
              <a:t> </a:t>
            </a:r>
            <a:r>
              <a:rPr lang="de-DE" sz="2400" b="1" i="0" dirty="0" err="1"/>
              <a:t>kanıtlayan</a:t>
            </a:r>
            <a:r>
              <a:rPr lang="de-DE" sz="2400" b="1" i="0" dirty="0"/>
              <a:t> </a:t>
            </a:r>
            <a:r>
              <a:rPr lang="de-DE" sz="2400" b="1" i="0" dirty="0" err="1"/>
              <a:t>kaynaklar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de-DE" b="0" dirty="0" err="1"/>
              <a:t>Yahudi</a:t>
            </a:r>
            <a:r>
              <a:rPr lang="de-DE" b="0" dirty="0"/>
              <a:t> </a:t>
            </a:r>
            <a:r>
              <a:rPr lang="de-DE" b="0" dirty="0" err="1"/>
              <a:t>ve</a:t>
            </a:r>
            <a:r>
              <a:rPr lang="de-DE" b="0" dirty="0"/>
              <a:t> </a:t>
            </a:r>
            <a:r>
              <a:rPr lang="de-DE" b="0" dirty="0" err="1"/>
              <a:t>Romalı</a:t>
            </a:r>
            <a:r>
              <a:rPr lang="de-DE" b="0" dirty="0"/>
              <a:t> </a:t>
            </a:r>
            <a:r>
              <a:rPr lang="de-DE" b="0" dirty="0" err="1"/>
              <a:t>Tarihçiler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1916832"/>
            <a:ext cx="784887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12. </a:t>
            </a:r>
            <a:r>
              <a:rPr lang="de-DE" sz="3200" b="1" dirty="0" err="1"/>
              <a:t>Şahit</a:t>
            </a:r>
            <a:r>
              <a:rPr lang="de-DE" sz="3200" b="1" dirty="0"/>
              <a:t>: Mara </a:t>
            </a:r>
            <a:r>
              <a:rPr lang="de-DE" sz="3200" b="1" dirty="0" smtClean="0"/>
              <a:t>Bar-</a:t>
            </a:r>
            <a:r>
              <a:rPr lang="de-DE" sz="3200" b="1" dirty="0" err="1" smtClean="0"/>
              <a:t>Serapion</a:t>
            </a:r>
            <a:endParaRPr lang="de-DE" sz="3200" b="1" dirty="0" smtClean="0"/>
          </a:p>
          <a:p>
            <a:endParaRPr lang="de-DE" sz="3200" dirty="0" smtClean="0"/>
          </a:p>
          <a:p>
            <a:r>
              <a:rPr lang="de-DE" sz="2000" dirty="0"/>
              <a:t>"</a:t>
            </a:r>
            <a:r>
              <a:rPr lang="de-DE" sz="2000" dirty="0" err="1"/>
              <a:t>Sokrates‘i</a:t>
            </a:r>
            <a:r>
              <a:rPr lang="de-DE" sz="2000" dirty="0"/>
              <a:t> </a:t>
            </a:r>
            <a:r>
              <a:rPr lang="de-DE" sz="2000" dirty="0" err="1"/>
              <a:t>öldürmek</a:t>
            </a:r>
            <a:r>
              <a:rPr lang="de-DE" sz="2000" dirty="0"/>
              <a:t> </a:t>
            </a:r>
            <a:r>
              <a:rPr lang="de-DE" sz="2000" dirty="0" err="1"/>
              <a:t>Atina‘lılara</a:t>
            </a:r>
            <a:r>
              <a:rPr lang="de-DE" sz="2000" dirty="0"/>
              <a:t> </a:t>
            </a:r>
            <a:r>
              <a:rPr lang="de-DE" sz="2000" dirty="0" smtClean="0"/>
              <a:t>ne </a:t>
            </a:r>
            <a:r>
              <a:rPr lang="de-DE" sz="2000" dirty="0" err="1" smtClean="0"/>
              <a:t>fayda</a:t>
            </a:r>
            <a:r>
              <a:rPr lang="de-DE" sz="2000" dirty="0" smtClean="0"/>
              <a:t> </a:t>
            </a:r>
            <a:r>
              <a:rPr lang="de-DE" sz="2000" dirty="0" err="1"/>
              <a:t>getirdi</a:t>
            </a:r>
            <a:r>
              <a:rPr lang="de-DE" sz="2000" dirty="0"/>
              <a:t>? </a:t>
            </a:r>
            <a:r>
              <a:rPr lang="de-DE" sz="2000" dirty="0" err="1"/>
              <a:t>Kıtlık</a:t>
            </a:r>
            <a:r>
              <a:rPr lang="de-DE" sz="2000" dirty="0"/>
              <a:t> </a:t>
            </a:r>
            <a:r>
              <a:rPr lang="de-DE" sz="2000" dirty="0" err="1"/>
              <a:t>ve</a:t>
            </a:r>
            <a:r>
              <a:rPr lang="de-DE" sz="2000" dirty="0"/>
              <a:t> </a:t>
            </a:r>
            <a:r>
              <a:rPr lang="de-DE" sz="2000" dirty="0" err="1"/>
              <a:t>salgın</a:t>
            </a:r>
            <a:r>
              <a:rPr lang="de-DE" sz="2000" dirty="0"/>
              <a:t> </a:t>
            </a:r>
            <a:r>
              <a:rPr lang="de-DE" sz="2000" dirty="0" err="1" smtClean="0"/>
              <a:t>cezası</a:t>
            </a:r>
            <a:r>
              <a:rPr lang="de-DE" sz="2000" dirty="0" smtClean="0"/>
              <a:t> </a:t>
            </a:r>
            <a:r>
              <a:rPr lang="de-DE" sz="2000" dirty="0" err="1" smtClean="0"/>
              <a:t>onlara</a:t>
            </a:r>
            <a:r>
              <a:rPr lang="de-DE" sz="2000" dirty="0" smtClean="0"/>
              <a:t> </a:t>
            </a:r>
            <a:r>
              <a:rPr lang="de-DE" sz="2000" dirty="0" err="1"/>
              <a:t>çarptı</a:t>
            </a:r>
            <a:r>
              <a:rPr lang="de-DE" sz="2000" dirty="0"/>
              <a:t>. </a:t>
            </a:r>
            <a:r>
              <a:rPr lang="de-DE" sz="2000" dirty="0" err="1"/>
              <a:t>Samos‘takiler</a:t>
            </a:r>
            <a:r>
              <a:rPr lang="de-DE" sz="2000" dirty="0"/>
              <a:t> </a:t>
            </a:r>
            <a:r>
              <a:rPr lang="de-DE" sz="2000" dirty="0" err="1" smtClean="0"/>
              <a:t>Pitagoras</a:t>
            </a:r>
            <a:r>
              <a:rPr lang="de-DE" sz="2000" dirty="0" smtClean="0"/>
              <a:t>‘ ı </a:t>
            </a:r>
            <a:r>
              <a:rPr lang="de-DE" sz="2000" dirty="0" err="1"/>
              <a:t>yakmaktan</a:t>
            </a:r>
            <a:r>
              <a:rPr lang="de-DE" sz="2000" dirty="0"/>
              <a:t> ne </a:t>
            </a:r>
            <a:r>
              <a:rPr lang="de-DE" sz="2000" dirty="0" err="1"/>
              <a:t>fayda</a:t>
            </a:r>
            <a:r>
              <a:rPr lang="de-DE" sz="2000" dirty="0"/>
              <a:t> </a:t>
            </a:r>
            <a:r>
              <a:rPr lang="de-DE" sz="2000" dirty="0" err="1" smtClean="0"/>
              <a:t>çıkardılar</a:t>
            </a:r>
            <a:r>
              <a:rPr lang="de-DE" sz="2000" dirty="0" smtClean="0"/>
              <a:t>? </a:t>
            </a:r>
            <a:r>
              <a:rPr lang="de-DE" sz="2000" dirty="0" err="1" smtClean="0"/>
              <a:t>Fazla</a:t>
            </a:r>
            <a:r>
              <a:rPr lang="de-DE" sz="2000" dirty="0" smtClean="0"/>
              <a:t> </a:t>
            </a:r>
            <a:r>
              <a:rPr lang="de-DE" sz="2000" dirty="0" err="1"/>
              <a:t>zaman</a:t>
            </a:r>
            <a:r>
              <a:rPr lang="de-DE" sz="2000" dirty="0"/>
              <a:t> </a:t>
            </a:r>
            <a:r>
              <a:rPr lang="de-DE" sz="2000" dirty="0" err="1"/>
              <a:t>geçmeyince</a:t>
            </a:r>
            <a:r>
              <a:rPr lang="de-DE" sz="2000" dirty="0"/>
              <a:t> </a:t>
            </a:r>
            <a:r>
              <a:rPr lang="de-DE" sz="2000" dirty="0" err="1"/>
              <a:t>ülkeleri</a:t>
            </a:r>
            <a:r>
              <a:rPr lang="de-DE" sz="2000" dirty="0"/>
              <a:t> </a:t>
            </a:r>
            <a:r>
              <a:rPr lang="de-DE" sz="2000" dirty="0" err="1" smtClean="0"/>
              <a:t>kum</a:t>
            </a:r>
            <a:r>
              <a:rPr lang="de-DE" sz="2000" dirty="0" smtClean="0"/>
              <a:t> </a:t>
            </a:r>
            <a:r>
              <a:rPr lang="de-DE" sz="2000" dirty="0" err="1" smtClean="0"/>
              <a:t>altına</a:t>
            </a:r>
            <a:r>
              <a:rPr lang="de-DE" sz="2000" dirty="0" smtClean="0"/>
              <a:t> </a:t>
            </a:r>
            <a:r>
              <a:rPr lang="de-DE" sz="2000" dirty="0" err="1"/>
              <a:t>gömüldü</a:t>
            </a:r>
            <a:r>
              <a:rPr lang="de-DE" sz="2000" dirty="0"/>
              <a:t>. </a:t>
            </a:r>
            <a:r>
              <a:rPr lang="de-DE" sz="2000" dirty="0" err="1"/>
              <a:t>Hikmetli</a:t>
            </a:r>
            <a:r>
              <a:rPr lang="de-DE" sz="2000" dirty="0"/>
              <a:t> </a:t>
            </a:r>
            <a:r>
              <a:rPr lang="de-DE" sz="2000" dirty="0" err="1"/>
              <a:t>kralını</a:t>
            </a:r>
            <a:r>
              <a:rPr lang="de-DE" sz="2000" dirty="0"/>
              <a:t> </a:t>
            </a:r>
            <a:r>
              <a:rPr lang="de-DE" sz="2000" dirty="0" err="1" smtClean="0"/>
              <a:t>idam</a:t>
            </a:r>
            <a:r>
              <a:rPr lang="de-DE" sz="2000" dirty="0" smtClean="0"/>
              <a:t> </a:t>
            </a:r>
            <a:r>
              <a:rPr lang="de-DE" sz="2000" dirty="0" err="1" smtClean="0"/>
              <a:t>etmek</a:t>
            </a:r>
            <a:r>
              <a:rPr lang="de-DE" sz="2000" dirty="0" smtClean="0"/>
              <a:t> </a:t>
            </a:r>
            <a:r>
              <a:rPr lang="de-DE" sz="2000" dirty="0" err="1"/>
              <a:t>Yahudilere</a:t>
            </a:r>
            <a:r>
              <a:rPr lang="de-DE" sz="2000" dirty="0"/>
              <a:t> ne </a:t>
            </a:r>
            <a:r>
              <a:rPr lang="de-DE" sz="2000" dirty="0" err="1"/>
              <a:t>fayda</a:t>
            </a:r>
            <a:r>
              <a:rPr lang="de-DE" sz="2000" dirty="0"/>
              <a:t> </a:t>
            </a:r>
            <a:r>
              <a:rPr lang="de-DE" sz="2000" dirty="0" err="1"/>
              <a:t>getirdi</a:t>
            </a:r>
            <a:r>
              <a:rPr lang="de-DE" sz="2000" dirty="0"/>
              <a:t>?</a:t>
            </a:r>
          </a:p>
          <a:p>
            <a:r>
              <a:rPr lang="de-DE" sz="2000" dirty="0" err="1"/>
              <a:t>Daha</a:t>
            </a:r>
            <a:r>
              <a:rPr lang="de-DE" sz="2000" dirty="0"/>
              <a:t> </a:t>
            </a:r>
            <a:r>
              <a:rPr lang="de-DE" sz="2000" dirty="0" err="1"/>
              <a:t>sonra</a:t>
            </a:r>
            <a:r>
              <a:rPr lang="de-DE" sz="2000" dirty="0"/>
              <a:t> </a:t>
            </a:r>
            <a:r>
              <a:rPr lang="de-DE" sz="2000" dirty="0" err="1"/>
              <a:t>krallığı</a:t>
            </a:r>
            <a:r>
              <a:rPr lang="de-DE" sz="2000" dirty="0"/>
              <a:t> </a:t>
            </a:r>
            <a:r>
              <a:rPr lang="de-DE" sz="2000" dirty="0" err="1"/>
              <a:t>tamamen</a:t>
            </a:r>
            <a:r>
              <a:rPr lang="de-DE" sz="2000" dirty="0"/>
              <a:t> </a:t>
            </a:r>
            <a:r>
              <a:rPr lang="de-DE" sz="2000" dirty="0" err="1" smtClean="0"/>
              <a:t>yıkıldı</a:t>
            </a:r>
            <a:r>
              <a:rPr lang="de-DE" sz="2000" dirty="0" smtClean="0"/>
              <a:t>. </a:t>
            </a:r>
            <a:r>
              <a:rPr lang="de-DE" sz="2000" dirty="0" err="1" smtClean="0"/>
              <a:t>Tanrı</a:t>
            </a:r>
            <a:r>
              <a:rPr lang="de-DE" sz="2000" dirty="0" smtClean="0"/>
              <a:t> </a:t>
            </a:r>
            <a:r>
              <a:rPr lang="de-DE" sz="2000" dirty="0" err="1"/>
              <a:t>bu</a:t>
            </a:r>
            <a:r>
              <a:rPr lang="de-DE" sz="2000" dirty="0"/>
              <a:t> </a:t>
            </a:r>
            <a:r>
              <a:rPr lang="de-DE" sz="2000" dirty="0" err="1"/>
              <a:t>üç</a:t>
            </a:r>
            <a:r>
              <a:rPr lang="de-DE" sz="2000" dirty="0"/>
              <a:t> </a:t>
            </a:r>
            <a:r>
              <a:rPr lang="de-DE" sz="2000" dirty="0" err="1"/>
              <a:t>hikmetli</a:t>
            </a:r>
            <a:r>
              <a:rPr lang="de-DE" sz="2000" dirty="0"/>
              <a:t> </a:t>
            </a:r>
            <a:r>
              <a:rPr lang="de-DE" sz="2000" dirty="0" err="1"/>
              <a:t>adamın</a:t>
            </a:r>
            <a:r>
              <a:rPr lang="de-DE" sz="2000" dirty="0"/>
              <a:t> </a:t>
            </a:r>
            <a:r>
              <a:rPr lang="de-DE" sz="2000" dirty="0" err="1" smtClean="0"/>
              <a:t>öçünü</a:t>
            </a:r>
            <a:r>
              <a:rPr lang="de-DE" sz="2000" dirty="0" smtClean="0"/>
              <a:t> </a:t>
            </a:r>
            <a:r>
              <a:rPr lang="de-DE" sz="2000" dirty="0" err="1" smtClean="0"/>
              <a:t>aldı</a:t>
            </a:r>
            <a:r>
              <a:rPr lang="de-DE" sz="2000" dirty="0"/>
              <a:t>. </a:t>
            </a:r>
            <a:r>
              <a:rPr lang="de-DE" sz="2000" dirty="0" err="1"/>
              <a:t>Atina‘lılar</a:t>
            </a:r>
            <a:r>
              <a:rPr lang="de-DE" sz="2000" dirty="0"/>
              <a:t> </a:t>
            </a:r>
            <a:r>
              <a:rPr lang="de-DE" sz="2000" dirty="0" err="1"/>
              <a:t>açlıktan</a:t>
            </a:r>
            <a:r>
              <a:rPr lang="de-DE" sz="2000" dirty="0"/>
              <a:t> </a:t>
            </a:r>
            <a:r>
              <a:rPr lang="de-DE" sz="2000" dirty="0" err="1" smtClean="0"/>
              <a:t>öldüler</a:t>
            </a:r>
            <a:r>
              <a:rPr lang="de-DE" sz="2000" dirty="0" smtClean="0"/>
              <a:t>, </a:t>
            </a:r>
            <a:r>
              <a:rPr lang="es-ES" sz="2000" dirty="0" smtClean="0"/>
              <a:t>Samos‘u </a:t>
            </a:r>
            <a:r>
              <a:rPr lang="es-ES" sz="2000" dirty="0"/>
              <a:t>fırtına bastı ve </a:t>
            </a:r>
            <a:r>
              <a:rPr lang="es-ES" sz="2000" dirty="0" smtClean="0"/>
              <a:t>Yahudiler, </a:t>
            </a:r>
            <a:r>
              <a:rPr lang="de-DE" sz="2000" dirty="0" err="1" smtClean="0"/>
              <a:t>mahvolmuş</a:t>
            </a:r>
            <a:r>
              <a:rPr lang="de-DE" sz="2000" dirty="0" smtClean="0"/>
              <a:t> </a:t>
            </a:r>
            <a:r>
              <a:rPr lang="de-DE" sz="2000" dirty="0" err="1"/>
              <a:t>ve</a:t>
            </a:r>
            <a:r>
              <a:rPr lang="de-DE" sz="2000" dirty="0"/>
              <a:t> </a:t>
            </a:r>
            <a:r>
              <a:rPr lang="de-DE" sz="2000" dirty="0" err="1"/>
              <a:t>ülkesinden</a:t>
            </a:r>
            <a:r>
              <a:rPr lang="de-DE" sz="2000" dirty="0"/>
              <a:t> </a:t>
            </a:r>
            <a:r>
              <a:rPr lang="de-DE" sz="2000" dirty="0" err="1"/>
              <a:t>kovulmuş</a:t>
            </a:r>
            <a:r>
              <a:rPr lang="de-DE" sz="2000" dirty="0"/>
              <a:t> </a:t>
            </a:r>
            <a:r>
              <a:rPr lang="de-DE" sz="2000" dirty="0" err="1" smtClean="0"/>
              <a:t>olarak</a:t>
            </a:r>
            <a:r>
              <a:rPr lang="de-DE" sz="2000" dirty="0" smtClean="0"/>
              <a:t> her </a:t>
            </a:r>
            <a:r>
              <a:rPr lang="de-DE" sz="2000" dirty="0" err="1"/>
              <a:t>yere</a:t>
            </a:r>
            <a:r>
              <a:rPr lang="de-DE" sz="2000" dirty="0"/>
              <a:t> </a:t>
            </a:r>
            <a:r>
              <a:rPr lang="de-DE" sz="2000" dirty="0" err="1"/>
              <a:t>dağıldılar</a:t>
            </a:r>
            <a:r>
              <a:rPr lang="de-DE" sz="2000" dirty="0"/>
              <a:t>. </a:t>
            </a:r>
            <a:r>
              <a:rPr lang="de-DE" sz="2000" dirty="0" err="1"/>
              <a:t>Fakat</a:t>
            </a:r>
            <a:r>
              <a:rPr lang="de-DE" sz="2000" dirty="0"/>
              <a:t> </a:t>
            </a:r>
            <a:r>
              <a:rPr lang="de-DE" sz="2000" dirty="0" smtClean="0"/>
              <a:t>Sokrates </a:t>
            </a:r>
            <a:r>
              <a:rPr lang="de-DE" sz="2000" dirty="0" err="1" smtClean="0"/>
              <a:t>ölü</a:t>
            </a:r>
            <a:r>
              <a:rPr lang="de-DE" sz="2000" dirty="0" smtClean="0"/>
              <a:t> </a:t>
            </a:r>
            <a:r>
              <a:rPr lang="de-DE" sz="2000" dirty="0" err="1"/>
              <a:t>değildir</a:t>
            </a:r>
            <a:r>
              <a:rPr lang="de-DE" sz="2000" dirty="0"/>
              <a:t> </a:t>
            </a:r>
            <a:r>
              <a:rPr lang="de-DE" sz="2000" dirty="0" err="1"/>
              <a:t>çünkü</a:t>
            </a:r>
            <a:r>
              <a:rPr lang="de-DE" sz="2000" dirty="0"/>
              <a:t> </a:t>
            </a:r>
            <a:r>
              <a:rPr lang="de-DE" sz="2000" dirty="0" err="1" smtClean="0"/>
              <a:t>Plato‘nun</a:t>
            </a:r>
            <a:r>
              <a:rPr lang="de-DE" sz="2000" dirty="0" smtClean="0"/>
              <a:t> </a:t>
            </a:r>
            <a:r>
              <a:rPr lang="pt-BR" sz="2000" dirty="0" smtClean="0"/>
              <a:t>öğretisinde </a:t>
            </a:r>
            <a:r>
              <a:rPr lang="pt-BR" sz="2000" dirty="0"/>
              <a:t>yaşıyor. Pitagoras da </a:t>
            </a:r>
            <a:r>
              <a:rPr lang="pt-BR" sz="2000" dirty="0" smtClean="0"/>
              <a:t>ölü </a:t>
            </a:r>
            <a:r>
              <a:rPr lang="de-DE" sz="2000" dirty="0" err="1" smtClean="0"/>
              <a:t>değildir</a:t>
            </a:r>
            <a:r>
              <a:rPr lang="de-DE" sz="2000" dirty="0" smtClean="0"/>
              <a:t> </a:t>
            </a:r>
            <a:r>
              <a:rPr lang="de-DE" sz="2000" dirty="0" err="1"/>
              <a:t>çünkü</a:t>
            </a:r>
            <a:r>
              <a:rPr lang="de-DE" sz="2000" dirty="0"/>
              <a:t> </a:t>
            </a:r>
            <a:r>
              <a:rPr lang="de-DE" sz="2000" dirty="0" err="1"/>
              <a:t>Hera‘nın</a:t>
            </a:r>
            <a:r>
              <a:rPr lang="de-DE" sz="2000" dirty="0"/>
              <a:t> </a:t>
            </a:r>
            <a:r>
              <a:rPr lang="de-DE" sz="2000" dirty="0" err="1" smtClean="0"/>
              <a:t>heykelinde</a:t>
            </a:r>
            <a:r>
              <a:rPr lang="de-DE" sz="2000" dirty="0" smtClean="0"/>
              <a:t> </a:t>
            </a:r>
            <a:r>
              <a:rPr lang="da-DK" sz="2000" dirty="0" smtClean="0"/>
              <a:t>devam </a:t>
            </a:r>
            <a:r>
              <a:rPr lang="da-DK" sz="2000" dirty="0"/>
              <a:t>ediyor, ve hikmetli kral da </a:t>
            </a:r>
            <a:r>
              <a:rPr lang="da-DK" sz="2000" dirty="0" smtClean="0"/>
              <a:t>ölü </a:t>
            </a:r>
            <a:r>
              <a:rPr lang="de-DE" sz="2000" dirty="0" err="1" smtClean="0"/>
              <a:t>değildir</a:t>
            </a:r>
            <a:r>
              <a:rPr lang="de-DE" sz="2000" dirty="0" smtClean="0"/>
              <a:t> </a:t>
            </a:r>
            <a:r>
              <a:rPr lang="de-DE" sz="2000" dirty="0" err="1"/>
              <a:t>çünkü</a:t>
            </a:r>
            <a:r>
              <a:rPr lang="de-DE" sz="2000" dirty="0"/>
              <a:t> </a:t>
            </a:r>
            <a:r>
              <a:rPr lang="de-DE" sz="2000" dirty="0" err="1"/>
              <a:t>getirdiği</a:t>
            </a:r>
            <a:r>
              <a:rPr lang="de-DE" sz="2000" dirty="0"/>
              <a:t> </a:t>
            </a:r>
            <a:r>
              <a:rPr lang="de-DE" sz="2000" dirty="0" err="1"/>
              <a:t>öğretisinde</a:t>
            </a:r>
            <a:endParaRPr lang="de-DE" sz="2000" dirty="0"/>
          </a:p>
          <a:p>
            <a:r>
              <a:rPr lang="de-DE" sz="2000" dirty="0" err="1"/>
              <a:t>yaşıyor</a:t>
            </a:r>
            <a:r>
              <a:rPr lang="de-DE" sz="2000" dirty="0" smtClean="0"/>
              <a:t>". (</a:t>
            </a:r>
            <a:r>
              <a:rPr lang="de-DE" sz="2000" dirty="0"/>
              <a:t>Mara Bar-</a:t>
            </a:r>
            <a:r>
              <a:rPr lang="de-DE" sz="2000" dirty="0" err="1"/>
              <a:t>Serapion‘un</a:t>
            </a:r>
            <a:r>
              <a:rPr lang="de-DE" sz="2000" dirty="0"/>
              <a:t> </a:t>
            </a:r>
            <a:r>
              <a:rPr lang="de-DE" sz="2000" dirty="0" err="1"/>
              <a:t>Mektubu</a:t>
            </a:r>
            <a:r>
              <a:rPr lang="de-DE" sz="2000" dirty="0"/>
              <a:t> </a:t>
            </a:r>
            <a:r>
              <a:rPr lang="de-DE" sz="2000" dirty="0" smtClean="0"/>
              <a:t>M.s. 73</a:t>
            </a:r>
            <a:r>
              <a:rPr lang="de-DE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388131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315616"/>
          </a:xfrm>
        </p:spPr>
        <p:txBody>
          <a:bodyPr>
            <a:normAutofit fontScale="90000"/>
          </a:bodyPr>
          <a:lstStyle>
            <a:extLst/>
          </a:lstStyle>
          <a:p>
            <a:pPr algn="ctr"/>
            <a:r>
              <a:rPr lang="de-DE" b="1" i="0" dirty="0"/>
              <a:t>Hz. </a:t>
            </a:r>
            <a:r>
              <a:rPr lang="de-DE" b="1" i="0" dirty="0" err="1"/>
              <a:t>İsa'nın</a:t>
            </a:r>
            <a:r>
              <a:rPr lang="de-DE" b="1" i="0" dirty="0"/>
              <a:t> </a:t>
            </a:r>
            <a:r>
              <a:rPr lang="de-DE" b="1" i="0" dirty="0" err="1"/>
              <a:t>Allah'ın</a:t>
            </a:r>
            <a:r>
              <a:rPr lang="de-DE" b="1" i="0" dirty="0"/>
              <a:t> </a:t>
            </a:r>
            <a:r>
              <a:rPr lang="de-DE" b="1" i="0" dirty="0" err="1"/>
              <a:t>huzuruna</a:t>
            </a:r>
            <a:r>
              <a:rPr lang="de-DE" b="1" i="0" dirty="0"/>
              <a:t> </a:t>
            </a:r>
            <a:r>
              <a:rPr lang="de-DE" b="1" i="0" dirty="0" err="1"/>
              <a:t>çıkmadan</a:t>
            </a:r>
            <a:r>
              <a:rPr lang="de-DE" b="1" i="0" dirty="0"/>
              <a:t> </a:t>
            </a:r>
            <a:r>
              <a:rPr lang="de-DE" b="1" i="0" dirty="0" err="1"/>
              <a:t>önceki</a:t>
            </a:r>
            <a:r>
              <a:rPr lang="de-DE" b="1" i="0" dirty="0"/>
              <a:t> </a:t>
            </a:r>
            <a:r>
              <a:rPr lang="de-DE" b="1" i="0" dirty="0" err="1"/>
              <a:t>ölümünü</a:t>
            </a:r>
            <a:r>
              <a:rPr lang="de-DE" b="1" i="0" dirty="0"/>
              <a:t> </a:t>
            </a:r>
            <a:r>
              <a:rPr lang="de-DE" b="1" i="0" dirty="0" err="1"/>
              <a:t>kabul</a:t>
            </a:r>
            <a:r>
              <a:rPr lang="de-DE" b="1" i="0" dirty="0"/>
              <a:t> </a:t>
            </a:r>
            <a:r>
              <a:rPr lang="de-DE" b="1" i="0" dirty="0" err="1"/>
              <a:t>edip</a:t>
            </a:r>
            <a:r>
              <a:rPr lang="de-DE" b="1" i="0" dirty="0"/>
              <a:t> </a:t>
            </a:r>
            <a:r>
              <a:rPr lang="de-DE" b="1" i="0" dirty="0" err="1"/>
              <a:t>kanıtlayan</a:t>
            </a:r>
            <a:r>
              <a:rPr lang="de-DE" b="1" i="0" dirty="0"/>
              <a:t> </a:t>
            </a:r>
            <a:r>
              <a:rPr lang="de-DE" b="1" i="0" dirty="0" err="1"/>
              <a:t>kaynaklar</a:t>
            </a:r>
            <a:endParaRPr lang="de-DE" dirty="0"/>
          </a:p>
        </p:txBody>
      </p:sp>
      <p:sp>
        <p:nvSpPr>
          <p:cNvPr id="3" name="Rectangl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>
            <a:extLst/>
          </a:lstStyle>
          <a:p>
            <a:r>
              <a:rPr lang="tr-TR" dirty="0" smtClean="0"/>
              <a:t>Musa Peygamber</a:t>
            </a:r>
            <a:endParaRPr lang="de-DE" dirty="0"/>
          </a:p>
        </p:txBody>
      </p:sp>
      <p:sp>
        <p:nvSpPr>
          <p:cNvPr id="4" name="Rectangl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>
            <a:extLst/>
          </a:lstStyle>
          <a:p>
            <a:r>
              <a:rPr lang="tr-TR" dirty="0" smtClean="0"/>
              <a:t>Yeşaya Peygamber</a:t>
            </a:r>
            <a:endParaRPr lang="de-DE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extLst/>
          </a:lstStyle>
          <a:p>
            <a:r>
              <a:rPr lang="tr-TR" dirty="0" smtClean="0"/>
              <a:t>Davut Peygamber</a:t>
            </a:r>
            <a:endParaRPr lang="de-DE" dirty="0"/>
          </a:p>
        </p:txBody>
      </p:sp>
      <p:sp>
        <p:nvSpPr>
          <p:cNvPr id="6" name="Rectangl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>
            <a:extLst/>
          </a:lstStyle>
          <a:p>
            <a:r>
              <a:rPr lang="tr-TR" dirty="0" smtClean="0"/>
              <a:t>Daniel Peygamber</a:t>
            </a:r>
            <a:endParaRPr lang="de-DE" dirty="0"/>
          </a:p>
        </p:txBody>
      </p:sp>
      <p:sp>
        <p:nvSpPr>
          <p:cNvPr id="7" name="Rectangle 7"/>
          <p:cNvSpPr>
            <a:spLocks noGrp="1"/>
          </p:cNvSpPr>
          <p:nvPr>
            <p:ph type="body" sz="quarter" idx="17"/>
          </p:nvPr>
        </p:nvSpPr>
        <p:spPr/>
        <p:txBody>
          <a:bodyPr/>
          <a:lstStyle>
            <a:extLst/>
          </a:lstStyle>
          <a:p>
            <a:r>
              <a:rPr lang="tr-TR" dirty="0" smtClean="0"/>
              <a:t>Zekeriya Peygamber</a:t>
            </a:r>
            <a:endParaRPr lang="de-DE" dirty="0"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8"/>
          </p:nvPr>
        </p:nvSpPr>
        <p:spPr/>
        <p:txBody>
          <a:bodyPr/>
          <a:lstStyle>
            <a:extLst/>
          </a:lstStyle>
          <a:p>
            <a:r>
              <a:rPr lang="tr-TR" dirty="0" smtClean="0"/>
              <a:t>Havari Matta</a:t>
            </a:r>
            <a:endParaRPr lang="de-DE" dirty="0"/>
          </a:p>
        </p:txBody>
      </p:sp>
      <p:sp>
        <p:nvSpPr>
          <p:cNvPr id="9" name="Rectangle 9"/>
          <p:cNvSpPr>
            <a:spLocks noGrp="1"/>
          </p:cNvSpPr>
          <p:nvPr>
            <p:ph type="body" sz="quarter" idx="19"/>
          </p:nvPr>
        </p:nvSpPr>
        <p:spPr>
          <a:xfrm>
            <a:off x="4800600" y="2971800"/>
            <a:ext cx="3011760" cy="457200"/>
          </a:xfrm>
        </p:spPr>
        <p:txBody>
          <a:bodyPr>
            <a:noAutofit/>
          </a:bodyPr>
          <a:lstStyle>
            <a:extLst/>
          </a:lstStyle>
          <a:p>
            <a:r>
              <a:rPr lang="tr-TR" dirty="0"/>
              <a:t>Havari </a:t>
            </a:r>
            <a:r>
              <a:rPr lang="tr-TR" dirty="0" smtClean="0"/>
              <a:t>Yuhanna</a:t>
            </a:r>
            <a:endParaRPr lang="de-DE" dirty="0"/>
          </a:p>
        </p:txBody>
      </p:sp>
      <p:sp>
        <p:nvSpPr>
          <p:cNvPr id="10" name="Rectangle 10"/>
          <p:cNvSpPr>
            <a:spLocks noGrp="1"/>
          </p:cNvSpPr>
          <p:nvPr>
            <p:ph type="body" sz="quarter" idx="20"/>
          </p:nvPr>
        </p:nvSpPr>
        <p:spPr/>
        <p:txBody>
          <a:bodyPr/>
          <a:lstStyle>
            <a:extLst/>
          </a:lstStyle>
          <a:p>
            <a:r>
              <a:rPr lang="tr-TR" dirty="0"/>
              <a:t>Havari </a:t>
            </a:r>
            <a:r>
              <a:rPr lang="tr-TR" dirty="0" smtClean="0"/>
              <a:t>Petrus</a:t>
            </a:r>
            <a:endParaRPr lang="de-DE" dirty="0"/>
          </a:p>
        </p:txBody>
      </p:sp>
      <p:sp>
        <p:nvSpPr>
          <p:cNvPr id="11" name="Rectangle 11"/>
          <p:cNvSpPr>
            <a:spLocks noGrp="1"/>
          </p:cNvSpPr>
          <p:nvPr>
            <p:ph type="body" sz="quarter" idx="21"/>
          </p:nvPr>
        </p:nvSpPr>
        <p:spPr/>
        <p:txBody>
          <a:bodyPr/>
          <a:lstStyle>
            <a:extLst/>
          </a:lstStyle>
          <a:p>
            <a:r>
              <a:rPr lang="tr-TR" dirty="0" smtClean="0"/>
              <a:t>Tarihçiler</a:t>
            </a:r>
            <a:endParaRPr lang="de-DE" dirty="0"/>
          </a:p>
        </p:txBody>
      </p:sp>
      <p:sp>
        <p:nvSpPr>
          <p:cNvPr id="12" name="Rectangle 12"/>
          <p:cNvSpPr>
            <a:spLocks noGrp="1"/>
          </p:cNvSpPr>
          <p:nvPr>
            <p:ph type="body" sz="quarter" idx="22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tr-TR" dirty="0" smtClean="0"/>
              <a:t>Mara Bar.Serapıon</a:t>
            </a:r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 rot="19806750">
            <a:off x="891319" y="2137150"/>
            <a:ext cx="6793003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2D050"/>
                </a:solidFill>
                <a:effectLst/>
              </a:rPr>
              <a:t>Kura</a:t>
            </a:r>
            <a:r>
              <a:rPr lang="tr-TR" sz="1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n</a:t>
            </a:r>
            <a:endParaRPr lang="de-DE" sz="1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1683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315616"/>
          </a:xfrm>
        </p:spPr>
        <p:txBody>
          <a:bodyPr>
            <a:normAutofit fontScale="90000"/>
          </a:bodyPr>
          <a:lstStyle>
            <a:extLst/>
          </a:lstStyle>
          <a:p>
            <a:pPr algn="ctr"/>
            <a:r>
              <a:rPr lang="de-DE" b="1" i="0" dirty="0"/>
              <a:t>Hz. </a:t>
            </a:r>
            <a:r>
              <a:rPr lang="de-DE" b="1" i="0" dirty="0" err="1"/>
              <a:t>İsa'nın</a:t>
            </a:r>
            <a:r>
              <a:rPr lang="de-DE" b="1" i="0" dirty="0"/>
              <a:t> </a:t>
            </a:r>
            <a:r>
              <a:rPr lang="de-DE" b="1" i="0" dirty="0" err="1"/>
              <a:t>Allah'ın</a:t>
            </a:r>
            <a:r>
              <a:rPr lang="de-DE" b="1" i="0" dirty="0"/>
              <a:t> </a:t>
            </a:r>
            <a:r>
              <a:rPr lang="de-DE" b="1" i="0" dirty="0" err="1"/>
              <a:t>huzuruna</a:t>
            </a:r>
            <a:r>
              <a:rPr lang="de-DE" b="1" i="0" dirty="0"/>
              <a:t> </a:t>
            </a:r>
            <a:r>
              <a:rPr lang="de-DE" b="1" i="0" dirty="0" err="1"/>
              <a:t>çıkmadan</a:t>
            </a:r>
            <a:r>
              <a:rPr lang="de-DE" b="1" i="0" dirty="0"/>
              <a:t> </a:t>
            </a:r>
            <a:r>
              <a:rPr lang="de-DE" b="1" i="0" dirty="0" err="1"/>
              <a:t>önceki</a:t>
            </a:r>
            <a:r>
              <a:rPr lang="de-DE" b="1" i="0" dirty="0"/>
              <a:t> </a:t>
            </a:r>
            <a:r>
              <a:rPr lang="de-DE" b="1" i="0" dirty="0" err="1"/>
              <a:t>ölümünü</a:t>
            </a:r>
            <a:r>
              <a:rPr lang="de-DE" b="1" i="0" dirty="0"/>
              <a:t> </a:t>
            </a:r>
            <a:r>
              <a:rPr lang="de-DE" b="1" i="0" dirty="0" err="1"/>
              <a:t>kabul</a:t>
            </a:r>
            <a:r>
              <a:rPr lang="de-DE" b="1" i="0" dirty="0"/>
              <a:t> </a:t>
            </a:r>
            <a:r>
              <a:rPr lang="de-DE" b="1" i="0" dirty="0" err="1"/>
              <a:t>edip</a:t>
            </a:r>
            <a:r>
              <a:rPr lang="de-DE" b="1" i="0" dirty="0"/>
              <a:t> </a:t>
            </a:r>
            <a:r>
              <a:rPr lang="de-DE" b="1" i="0" dirty="0" smtClean="0"/>
              <a:t/>
            </a:r>
            <a:br>
              <a:rPr lang="de-DE" b="1" i="0" dirty="0" smtClean="0"/>
            </a:br>
            <a:r>
              <a:rPr lang="de-DE" b="1" i="0" dirty="0" err="1" smtClean="0"/>
              <a:t>kanıtlayan</a:t>
            </a:r>
            <a:r>
              <a:rPr lang="de-DE" b="1" i="0" dirty="0" smtClean="0"/>
              <a:t> </a:t>
            </a:r>
            <a:r>
              <a:rPr lang="de-DE" b="1" i="0" dirty="0" err="1"/>
              <a:t>kaynaklar</a:t>
            </a:r>
            <a:endParaRPr lang="de-DE" dirty="0"/>
          </a:p>
        </p:txBody>
      </p:sp>
      <p:sp>
        <p:nvSpPr>
          <p:cNvPr id="3" name="Rectangl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>
            <a:extLst/>
          </a:lstStyle>
          <a:p>
            <a:r>
              <a:rPr lang="tr-TR" dirty="0" smtClean="0"/>
              <a:t>Musa Peygamber</a:t>
            </a:r>
            <a:endParaRPr lang="de-DE" dirty="0"/>
          </a:p>
        </p:txBody>
      </p:sp>
      <p:sp>
        <p:nvSpPr>
          <p:cNvPr id="4" name="Rectangl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>
            <a:extLst/>
          </a:lstStyle>
          <a:p>
            <a:r>
              <a:rPr lang="tr-TR" dirty="0" smtClean="0"/>
              <a:t>Yeşaya Peygamber</a:t>
            </a:r>
            <a:endParaRPr lang="de-DE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extLst/>
          </a:lstStyle>
          <a:p>
            <a:r>
              <a:rPr lang="tr-TR" dirty="0" smtClean="0"/>
              <a:t>Davut Peygamber</a:t>
            </a:r>
            <a:endParaRPr lang="de-DE" dirty="0"/>
          </a:p>
        </p:txBody>
      </p:sp>
      <p:sp>
        <p:nvSpPr>
          <p:cNvPr id="6" name="Rectangl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>
            <a:extLst/>
          </a:lstStyle>
          <a:p>
            <a:r>
              <a:rPr lang="tr-TR" dirty="0" smtClean="0"/>
              <a:t>Daniel Peygamber</a:t>
            </a:r>
            <a:endParaRPr lang="de-DE" dirty="0"/>
          </a:p>
        </p:txBody>
      </p:sp>
      <p:sp>
        <p:nvSpPr>
          <p:cNvPr id="7" name="Rectangle 7"/>
          <p:cNvSpPr>
            <a:spLocks noGrp="1"/>
          </p:cNvSpPr>
          <p:nvPr>
            <p:ph type="body" sz="quarter" idx="17"/>
          </p:nvPr>
        </p:nvSpPr>
        <p:spPr/>
        <p:txBody>
          <a:bodyPr/>
          <a:lstStyle>
            <a:extLst/>
          </a:lstStyle>
          <a:p>
            <a:r>
              <a:rPr lang="tr-TR" dirty="0" smtClean="0"/>
              <a:t>Zekeriya Peygamber</a:t>
            </a:r>
            <a:endParaRPr lang="de-DE" dirty="0"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8"/>
          </p:nvPr>
        </p:nvSpPr>
        <p:spPr/>
        <p:txBody>
          <a:bodyPr/>
          <a:lstStyle>
            <a:extLst/>
          </a:lstStyle>
          <a:p>
            <a:r>
              <a:rPr lang="tr-TR" dirty="0" smtClean="0"/>
              <a:t>Havari Matta</a:t>
            </a:r>
            <a:endParaRPr lang="de-DE" dirty="0"/>
          </a:p>
        </p:txBody>
      </p:sp>
      <p:sp>
        <p:nvSpPr>
          <p:cNvPr id="9" name="Rectangle 9"/>
          <p:cNvSpPr>
            <a:spLocks noGrp="1"/>
          </p:cNvSpPr>
          <p:nvPr>
            <p:ph type="body" sz="quarter" idx="19"/>
          </p:nvPr>
        </p:nvSpPr>
        <p:spPr>
          <a:xfrm>
            <a:off x="4800600" y="2971800"/>
            <a:ext cx="3011760" cy="457200"/>
          </a:xfrm>
        </p:spPr>
        <p:txBody>
          <a:bodyPr>
            <a:noAutofit/>
          </a:bodyPr>
          <a:lstStyle>
            <a:extLst/>
          </a:lstStyle>
          <a:p>
            <a:r>
              <a:rPr lang="tr-TR" dirty="0"/>
              <a:t>Havari </a:t>
            </a:r>
            <a:r>
              <a:rPr lang="tr-TR" dirty="0" smtClean="0"/>
              <a:t>Yuhanna</a:t>
            </a:r>
            <a:endParaRPr lang="de-DE" dirty="0"/>
          </a:p>
        </p:txBody>
      </p:sp>
      <p:sp>
        <p:nvSpPr>
          <p:cNvPr id="10" name="Rectangle 10"/>
          <p:cNvSpPr>
            <a:spLocks noGrp="1"/>
          </p:cNvSpPr>
          <p:nvPr>
            <p:ph type="body" sz="quarter" idx="20"/>
          </p:nvPr>
        </p:nvSpPr>
        <p:spPr/>
        <p:txBody>
          <a:bodyPr/>
          <a:lstStyle>
            <a:extLst/>
          </a:lstStyle>
          <a:p>
            <a:r>
              <a:rPr lang="tr-TR" dirty="0"/>
              <a:t>Havari </a:t>
            </a:r>
            <a:r>
              <a:rPr lang="tr-TR" dirty="0" smtClean="0"/>
              <a:t>Petrus</a:t>
            </a:r>
            <a:endParaRPr lang="de-DE" dirty="0"/>
          </a:p>
        </p:txBody>
      </p:sp>
      <p:sp>
        <p:nvSpPr>
          <p:cNvPr id="11" name="Rectangle 11"/>
          <p:cNvSpPr>
            <a:spLocks noGrp="1"/>
          </p:cNvSpPr>
          <p:nvPr>
            <p:ph type="body" sz="quarter" idx="21"/>
          </p:nvPr>
        </p:nvSpPr>
        <p:spPr/>
        <p:txBody>
          <a:bodyPr/>
          <a:lstStyle>
            <a:extLst/>
          </a:lstStyle>
          <a:p>
            <a:r>
              <a:rPr lang="tr-TR" dirty="0" smtClean="0"/>
              <a:t>Tarihçiler</a:t>
            </a:r>
            <a:endParaRPr lang="de-DE" dirty="0"/>
          </a:p>
        </p:txBody>
      </p:sp>
      <p:sp>
        <p:nvSpPr>
          <p:cNvPr id="12" name="Rectangle 12"/>
          <p:cNvSpPr>
            <a:spLocks noGrp="1"/>
          </p:cNvSpPr>
          <p:nvPr>
            <p:ph type="body" sz="quarter" idx="22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tr-TR" dirty="0" smtClean="0"/>
              <a:t>Mara Bar.Serapıon</a:t>
            </a:r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 rot="19806750">
            <a:off x="963328" y="2425182"/>
            <a:ext cx="6793003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2D050"/>
                </a:solidFill>
                <a:effectLst/>
              </a:rPr>
              <a:t>Kura</a:t>
            </a:r>
            <a:r>
              <a:rPr lang="tr-TR" sz="1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n</a:t>
            </a:r>
            <a:endParaRPr lang="de-DE" sz="1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  <p:bldP spid="5" grpId="0" uiExpand="1" build="p" animBg="1"/>
      <p:bldP spid="6" grpId="0" build="p" animBg="1"/>
      <p:bldP spid="7" grpId="0" build="p" animBg="1"/>
      <p:bldP spid="8" grpId="0" uiExpand="1" build="p" animBg="1"/>
      <p:bldP spid="9" grpId="0" build="p" animBg="1"/>
      <p:bldP spid="10" grpId="0" build="p" animBg="1"/>
      <p:bldP spid="11" grpId="0" build="p" animBg="1"/>
      <p:bldP spid="12" grpId="0" build="p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/>
              <a:t>Hz.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 smtClean="0"/>
              <a:t>ölümünü</a:t>
            </a:r>
            <a:r>
              <a:rPr lang="de-DE" sz="2400" b="1" i="0" dirty="0" smtClean="0"/>
              <a:t> hem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smtClean="0"/>
              <a:t/>
            </a:r>
            <a:br>
              <a:rPr lang="de-DE" sz="2400" b="1" i="0" dirty="0" smtClean="0"/>
            </a:br>
            <a:r>
              <a:rPr lang="de-DE" sz="2400" b="1" i="0" dirty="0" smtClean="0"/>
              <a:t>hem </a:t>
            </a:r>
            <a:r>
              <a:rPr lang="de-DE" sz="2400" b="1" i="0" dirty="0"/>
              <a:t>de </a:t>
            </a:r>
            <a:r>
              <a:rPr lang="de-DE" sz="2400" b="1" i="0" dirty="0" err="1"/>
              <a:t>redd</a:t>
            </a:r>
            <a:r>
              <a:rPr lang="de-DE" sz="2400" b="1" i="0" dirty="0"/>
              <a:t> </a:t>
            </a:r>
            <a:r>
              <a:rPr lang="de-DE" sz="2400" b="1" i="0" dirty="0" err="1"/>
              <a:t>eden</a:t>
            </a:r>
            <a:r>
              <a:rPr lang="de-DE" sz="2400" b="1" i="0" dirty="0"/>
              <a:t> </a:t>
            </a:r>
            <a:r>
              <a:rPr lang="de-DE" sz="2400" b="1" i="0" dirty="0" err="1"/>
              <a:t>kaynak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de-DE" b="0" dirty="0" err="1" smtClean="0"/>
              <a:t>Kur‘an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1916832"/>
            <a:ext cx="784887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Hz. </a:t>
            </a:r>
            <a:r>
              <a:rPr lang="de-DE" sz="2800" b="1" dirty="0" err="1"/>
              <a:t>İsa'nın</a:t>
            </a:r>
            <a:r>
              <a:rPr lang="de-DE" sz="2800" b="1" dirty="0"/>
              <a:t> </a:t>
            </a:r>
            <a:r>
              <a:rPr lang="de-DE" sz="2800" b="1" dirty="0" err="1"/>
              <a:t>Allah'ın</a:t>
            </a:r>
            <a:r>
              <a:rPr lang="de-DE" sz="2800" b="1" dirty="0"/>
              <a:t> </a:t>
            </a:r>
            <a:r>
              <a:rPr lang="de-DE" sz="2800" b="1" dirty="0" err="1" smtClean="0"/>
              <a:t>huzuruna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çıkmadan</a:t>
            </a:r>
            <a:r>
              <a:rPr lang="de-DE" sz="2800" b="1" dirty="0" smtClean="0"/>
              <a:t> </a:t>
            </a:r>
            <a:r>
              <a:rPr lang="de-DE" sz="2800" b="1" dirty="0" err="1"/>
              <a:t>önceki</a:t>
            </a:r>
            <a:r>
              <a:rPr lang="de-DE" sz="2800" b="1" dirty="0"/>
              <a:t> </a:t>
            </a:r>
            <a:r>
              <a:rPr lang="de-DE" sz="2800" b="1" dirty="0" err="1" smtClean="0"/>
              <a:t>ölümünü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kabul</a:t>
            </a:r>
            <a:r>
              <a:rPr lang="de-DE" sz="2800" b="1" dirty="0" smtClean="0"/>
              <a:t> </a:t>
            </a:r>
            <a:r>
              <a:rPr lang="de-DE" sz="2800" b="1" dirty="0" err="1"/>
              <a:t>eden</a:t>
            </a:r>
            <a:r>
              <a:rPr lang="de-DE" sz="2800" b="1" dirty="0"/>
              <a:t> </a:t>
            </a:r>
            <a:r>
              <a:rPr lang="de-DE" sz="2800" b="1" dirty="0" err="1"/>
              <a:t>ayetler</a:t>
            </a:r>
            <a:r>
              <a:rPr lang="de-DE" sz="2800" b="1" dirty="0"/>
              <a:t> </a:t>
            </a:r>
            <a:endParaRPr lang="de-DE" sz="2800" b="1" dirty="0" smtClean="0"/>
          </a:p>
          <a:p>
            <a:endParaRPr lang="de-DE" sz="3200" dirty="0" smtClean="0"/>
          </a:p>
          <a:p>
            <a:r>
              <a:rPr lang="de-DE" sz="3600" dirty="0" smtClean="0"/>
              <a:t>Allah </a:t>
            </a:r>
            <a:r>
              <a:rPr lang="de-DE" sz="3600" dirty="0" err="1"/>
              <a:t>buyurmuştu</a:t>
            </a:r>
            <a:r>
              <a:rPr lang="de-DE" sz="3600" dirty="0"/>
              <a:t> </a:t>
            </a:r>
            <a:r>
              <a:rPr lang="de-DE" sz="3600" dirty="0" err="1"/>
              <a:t>ki</a:t>
            </a:r>
            <a:r>
              <a:rPr lang="de-DE" sz="3600" dirty="0"/>
              <a:t>: </a:t>
            </a:r>
            <a:r>
              <a:rPr lang="de-DE" sz="3600" dirty="0" err="1"/>
              <a:t>Ey</a:t>
            </a:r>
            <a:r>
              <a:rPr lang="de-DE" sz="3600" dirty="0"/>
              <a:t> </a:t>
            </a:r>
            <a:r>
              <a:rPr lang="de-DE" sz="3600" dirty="0" smtClean="0"/>
              <a:t>İsa! </a:t>
            </a:r>
            <a:r>
              <a:rPr lang="fi-FI" sz="3600" dirty="0" smtClean="0">
                <a:solidFill>
                  <a:schemeClr val="accent6">
                    <a:lumMod val="75000"/>
                  </a:schemeClr>
                </a:solidFill>
              </a:rPr>
              <a:t>Seni </a:t>
            </a:r>
            <a:r>
              <a:rPr lang="fi-FI" sz="3600" dirty="0">
                <a:solidFill>
                  <a:schemeClr val="accent6">
                    <a:lumMod val="75000"/>
                  </a:schemeClr>
                </a:solidFill>
              </a:rPr>
              <a:t>vefat ettireceğim</a:t>
            </a:r>
            <a:r>
              <a:rPr lang="fi-FI" sz="3600" dirty="0"/>
              <a:t>, seni </a:t>
            </a:r>
            <a:r>
              <a:rPr lang="fi-FI" sz="3600" dirty="0" smtClean="0"/>
              <a:t>nezdime </a:t>
            </a:r>
            <a:r>
              <a:rPr lang="de-DE" sz="3600" dirty="0" err="1" smtClean="0"/>
              <a:t>yükselteceğim</a:t>
            </a:r>
            <a:r>
              <a:rPr lang="de-DE" sz="3600" dirty="0"/>
              <a:t>, </a:t>
            </a:r>
            <a:r>
              <a:rPr lang="de-DE" sz="3600" dirty="0" smtClean="0"/>
              <a:t>…</a:t>
            </a:r>
          </a:p>
          <a:p>
            <a:r>
              <a:rPr lang="de-DE" sz="3600" dirty="0" smtClean="0"/>
              <a:t>(</a:t>
            </a:r>
            <a:r>
              <a:rPr lang="de-DE" sz="3600" dirty="0" err="1"/>
              <a:t>Kur'an</a:t>
            </a:r>
            <a:r>
              <a:rPr lang="de-DE" sz="3600" dirty="0"/>
              <a:t> 3 İmran </a:t>
            </a:r>
            <a:r>
              <a:rPr lang="de-DE" sz="3600" dirty="0" err="1"/>
              <a:t>Sûresi</a:t>
            </a:r>
            <a:r>
              <a:rPr lang="de-DE" sz="3600" dirty="0"/>
              <a:t> 55)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/>
              <a:t>Hz.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 smtClean="0"/>
              <a:t>ölümünü</a:t>
            </a:r>
            <a:r>
              <a:rPr lang="de-DE" sz="2400" b="1" i="0" dirty="0" smtClean="0"/>
              <a:t> hem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smtClean="0"/>
              <a:t/>
            </a:r>
            <a:br>
              <a:rPr lang="de-DE" sz="2400" b="1" i="0" dirty="0" smtClean="0"/>
            </a:br>
            <a:r>
              <a:rPr lang="de-DE" sz="2400" b="1" i="0" dirty="0" smtClean="0"/>
              <a:t>hem </a:t>
            </a:r>
            <a:r>
              <a:rPr lang="de-DE" sz="2400" b="1" i="0" dirty="0"/>
              <a:t>de </a:t>
            </a:r>
            <a:r>
              <a:rPr lang="de-DE" sz="2400" b="1" i="0" dirty="0" err="1"/>
              <a:t>redd</a:t>
            </a:r>
            <a:r>
              <a:rPr lang="de-DE" sz="2400" b="1" i="0" dirty="0"/>
              <a:t> </a:t>
            </a:r>
            <a:r>
              <a:rPr lang="de-DE" sz="2400" b="1" i="0" dirty="0" err="1"/>
              <a:t>eden</a:t>
            </a:r>
            <a:r>
              <a:rPr lang="de-DE" sz="2400" b="1" i="0" dirty="0"/>
              <a:t> </a:t>
            </a:r>
            <a:r>
              <a:rPr lang="de-DE" sz="2400" b="1" i="0" dirty="0" err="1"/>
              <a:t>kaynak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de-DE" b="0" dirty="0" err="1" smtClean="0"/>
              <a:t>Kur‘an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1916832"/>
            <a:ext cx="784887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Hz. </a:t>
            </a:r>
            <a:r>
              <a:rPr lang="de-DE" sz="2800" b="1" dirty="0" err="1"/>
              <a:t>İsa'nın</a:t>
            </a:r>
            <a:r>
              <a:rPr lang="de-DE" sz="2800" b="1" dirty="0"/>
              <a:t> </a:t>
            </a:r>
            <a:r>
              <a:rPr lang="de-DE" sz="2800" b="1" dirty="0" err="1"/>
              <a:t>Allah'ın</a:t>
            </a:r>
            <a:r>
              <a:rPr lang="de-DE" sz="2800" b="1" dirty="0"/>
              <a:t> </a:t>
            </a:r>
            <a:r>
              <a:rPr lang="de-DE" sz="2800" b="1" dirty="0" err="1" smtClean="0"/>
              <a:t>huzuruna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çıkmadan</a:t>
            </a:r>
            <a:r>
              <a:rPr lang="de-DE" sz="2800" b="1" dirty="0" smtClean="0"/>
              <a:t> </a:t>
            </a:r>
            <a:r>
              <a:rPr lang="de-DE" sz="2800" b="1" dirty="0" err="1"/>
              <a:t>önceki</a:t>
            </a:r>
            <a:r>
              <a:rPr lang="de-DE" sz="2800" b="1" dirty="0"/>
              <a:t> </a:t>
            </a:r>
            <a:r>
              <a:rPr lang="de-DE" sz="2800" b="1" dirty="0" err="1" smtClean="0"/>
              <a:t>ölümünü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kabul</a:t>
            </a:r>
            <a:r>
              <a:rPr lang="de-DE" sz="2800" b="1" dirty="0" smtClean="0"/>
              <a:t> </a:t>
            </a:r>
            <a:r>
              <a:rPr lang="de-DE" sz="2800" b="1" dirty="0" err="1"/>
              <a:t>eden</a:t>
            </a:r>
            <a:r>
              <a:rPr lang="de-DE" sz="2800" b="1" dirty="0"/>
              <a:t> </a:t>
            </a:r>
            <a:r>
              <a:rPr lang="de-DE" sz="2800" b="1" dirty="0" err="1"/>
              <a:t>ayetler</a:t>
            </a:r>
            <a:r>
              <a:rPr lang="de-DE" sz="2800" b="1" dirty="0"/>
              <a:t> </a:t>
            </a:r>
            <a:endParaRPr lang="de-DE" sz="2800" b="1" dirty="0" smtClean="0"/>
          </a:p>
          <a:p>
            <a:endParaRPr lang="de-DE" sz="3200" dirty="0" smtClean="0"/>
          </a:p>
          <a:p>
            <a:r>
              <a:rPr lang="de-DE" sz="3600" dirty="0" smtClean="0"/>
              <a:t>… </a:t>
            </a:r>
            <a:r>
              <a:rPr lang="de-DE" sz="3600" dirty="0" err="1" smtClean="0"/>
              <a:t>İçlerinde</a:t>
            </a:r>
            <a:r>
              <a:rPr lang="de-DE" sz="3600" dirty="0" smtClean="0"/>
              <a:t> </a:t>
            </a:r>
            <a:r>
              <a:rPr lang="de-DE" sz="3600" dirty="0" err="1" smtClean="0"/>
              <a:t>bulunduğum</a:t>
            </a:r>
            <a:r>
              <a:rPr lang="de-DE" sz="3600" dirty="0" smtClean="0"/>
              <a:t> </a:t>
            </a:r>
            <a:r>
              <a:rPr lang="de-DE" sz="3600" dirty="0" err="1"/>
              <a:t>müddetçe</a:t>
            </a:r>
            <a:r>
              <a:rPr lang="de-DE" sz="3600" dirty="0"/>
              <a:t> </a:t>
            </a:r>
            <a:r>
              <a:rPr lang="de-DE" sz="3600" dirty="0" err="1"/>
              <a:t>onlar</a:t>
            </a:r>
            <a:r>
              <a:rPr lang="de-DE" sz="3600" dirty="0"/>
              <a:t> </a:t>
            </a:r>
            <a:r>
              <a:rPr lang="de-DE" sz="3600" dirty="0" err="1" smtClean="0"/>
              <a:t>üzerine</a:t>
            </a:r>
            <a:r>
              <a:rPr lang="de-DE" sz="3600" dirty="0" smtClean="0"/>
              <a:t> </a:t>
            </a:r>
            <a:r>
              <a:rPr lang="de-DE" sz="3600" dirty="0" err="1" smtClean="0"/>
              <a:t>kontrolcü</a:t>
            </a:r>
            <a:r>
              <a:rPr lang="de-DE" sz="3600" dirty="0" smtClean="0"/>
              <a:t> </a:t>
            </a:r>
            <a:r>
              <a:rPr lang="de-DE" sz="3600" dirty="0" err="1"/>
              <a:t>idim</a:t>
            </a:r>
            <a:r>
              <a:rPr lang="de-DE" sz="3600" dirty="0"/>
              <a:t>. </a:t>
            </a:r>
            <a:r>
              <a:rPr lang="de-DE" sz="3600" dirty="0">
                <a:solidFill>
                  <a:schemeClr val="accent6">
                    <a:lumMod val="75000"/>
                  </a:schemeClr>
                </a:solidFill>
              </a:rPr>
              <a:t>Beni </a:t>
            </a:r>
            <a:r>
              <a:rPr lang="de-DE" sz="3600" dirty="0" err="1">
                <a:solidFill>
                  <a:schemeClr val="accent6">
                    <a:lumMod val="75000"/>
                  </a:schemeClr>
                </a:solidFill>
              </a:rPr>
              <a:t>vefat</a:t>
            </a:r>
            <a:r>
              <a:rPr lang="de-DE" sz="3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3600" dirty="0" err="1" smtClean="0">
                <a:solidFill>
                  <a:schemeClr val="accent6">
                    <a:lumMod val="75000"/>
                  </a:schemeClr>
                </a:solidFill>
              </a:rPr>
              <a:t>ettirince</a:t>
            </a:r>
            <a:r>
              <a:rPr lang="de-DE" sz="3600" dirty="0" smtClean="0"/>
              <a:t> </a:t>
            </a:r>
            <a:r>
              <a:rPr lang="de-DE" sz="3600" dirty="0" err="1" smtClean="0"/>
              <a:t>artık</a:t>
            </a:r>
            <a:r>
              <a:rPr lang="de-DE" sz="3600" dirty="0" smtClean="0"/>
              <a:t> </a:t>
            </a:r>
            <a:r>
              <a:rPr lang="de-DE" sz="3600" dirty="0" err="1"/>
              <a:t>onlar</a:t>
            </a:r>
            <a:r>
              <a:rPr lang="de-DE" sz="3600" dirty="0"/>
              <a:t> </a:t>
            </a:r>
            <a:r>
              <a:rPr lang="de-DE" sz="3600" dirty="0" err="1"/>
              <a:t>üzerine</a:t>
            </a:r>
            <a:r>
              <a:rPr lang="de-DE" sz="3600" dirty="0"/>
              <a:t> </a:t>
            </a:r>
            <a:r>
              <a:rPr lang="de-DE" sz="3600" dirty="0" err="1"/>
              <a:t>gözetleyici</a:t>
            </a:r>
            <a:r>
              <a:rPr lang="de-DE" sz="3600" dirty="0"/>
              <a:t> </a:t>
            </a:r>
            <a:r>
              <a:rPr lang="de-DE" sz="3600" dirty="0" err="1" smtClean="0"/>
              <a:t>yalnız</a:t>
            </a:r>
            <a:r>
              <a:rPr lang="de-DE" sz="3600" dirty="0" smtClean="0"/>
              <a:t> </a:t>
            </a:r>
            <a:r>
              <a:rPr lang="fi-FI" sz="3600" dirty="0" smtClean="0"/>
              <a:t>sen oldun... (</a:t>
            </a:r>
            <a:r>
              <a:rPr lang="fi-FI" sz="3600" dirty="0"/>
              <a:t>Kur'an 5 Maida Sûresi 117)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9717885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/>
              <a:t>Hz.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 smtClean="0"/>
              <a:t>ölümünü</a:t>
            </a:r>
            <a:r>
              <a:rPr lang="de-DE" sz="2400" b="1" i="0" dirty="0" smtClean="0"/>
              <a:t> hem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smtClean="0"/>
              <a:t/>
            </a:r>
            <a:br>
              <a:rPr lang="de-DE" sz="2400" b="1" i="0" dirty="0" smtClean="0"/>
            </a:br>
            <a:r>
              <a:rPr lang="de-DE" sz="2400" b="1" i="0" dirty="0" smtClean="0"/>
              <a:t>hem </a:t>
            </a:r>
            <a:r>
              <a:rPr lang="de-DE" sz="2400" b="1" i="0" dirty="0"/>
              <a:t>de </a:t>
            </a:r>
            <a:r>
              <a:rPr lang="de-DE" sz="2400" b="1" i="0" dirty="0" err="1"/>
              <a:t>redd</a:t>
            </a:r>
            <a:r>
              <a:rPr lang="de-DE" sz="2400" b="1" i="0" dirty="0"/>
              <a:t> </a:t>
            </a:r>
            <a:r>
              <a:rPr lang="de-DE" sz="2400" b="1" i="0" dirty="0" err="1"/>
              <a:t>eden</a:t>
            </a:r>
            <a:r>
              <a:rPr lang="de-DE" sz="2400" b="1" i="0" dirty="0"/>
              <a:t> </a:t>
            </a:r>
            <a:r>
              <a:rPr lang="de-DE" sz="2400" b="1" i="0" dirty="0" err="1"/>
              <a:t>kaynak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de-DE" b="0" dirty="0" err="1" smtClean="0"/>
              <a:t>Kur‘an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1916832"/>
            <a:ext cx="784887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Hz. </a:t>
            </a:r>
            <a:r>
              <a:rPr lang="de-DE" sz="2800" b="1" dirty="0" err="1"/>
              <a:t>İsa'nın</a:t>
            </a:r>
            <a:r>
              <a:rPr lang="de-DE" sz="2800" b="1" dirty="0"/>
              <a:t> </a:t>
            </a:r>
            <a:r>
              <a:rPr lang="de-DE" sz="2800" b="1" dirty="0" err="1"/>
              <a:t>Allah'ın</a:t>
            </a:r>
            <a:r>
              <a:rPr lang="de-DE" sz="2800" b="1" dirty="0"/>
              <a:t> </a:t>
            </a:r>
            <a:r>
              <a:rPr lang="de-DE" sz="2800" b="1" dirty="0" err="1" smtClean="0"/>
              <a:t>huzuruna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çıkmadan</a:t>
            </a:r>
            <a:r>
              <a:rPr lang="de-DE" sz="2800" b="1" dirty="0" smtClean="0"/>
              <a:t> </a:t>
            </a:r>
            <a:r>
              <a:rPr lang="de-DE" sz="2800" b="1" dirty="0" err="1"/>
              <a:t>önceki</a:t>
            </a:r>
            <a:r>
              <a:rPr lang="de-DE" sz="2800" b="1" dirty="0"/>
              <a:t> </a:t>
            </a:r>
            <a:r>
              <a:rPr lang="de-DE" sz="2800" b="1" dirty="0" err="1" smtClean="0"/>
              <a:t>ölümünü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kabul</a:t>
            </a:r>
            <a:r>
              <a:rPr lang="de-DE" sz="2800" b="1" dirty="0" smtClean="0"/>
              <a:t> </a:t>
            </a:r>
            <a:r>
              <a:rPr lang="de-DE" sz="2800" b="1" dirty="0" err="1"/>
              <a:t>eden</a:t>
            </a:r>
            <a:r>
              <a:rPr lang="de-DE" sz="2800" b="1" dirty="0"/>
              <a:t> </a:t>
            </a:r>
            <a:r>
              <a:rPr lang="de-DE" sz="2800" b="1" dirty="0" err="1"/>
              <a:t>ayetler</a:t>
            </a:r>
            <a:r>
              <a:rPr lang="de-DE" sz="2800" b="1" dirty="0"/>
              <a:t> </a:t>
            </a:r>
            <a:endParaRPr lang="de-DE" sz="2800" b="1" dirty="0" smtClean="0"/>
          </a:p>
          <a:p>
            <a:endParaRPr lang="de-DE" sz="3200" dirty="0" smtClean="0"/>
          </a:p>
          <a:p>
            <a:r>
              <a:rPr lang="de-DE" sz="3600" dirty="0" smtClean="0"/>
              <a:t>"</a:t>
            </a:r>
            <a:r>
              <a:rPr lang="de-DE" sz="3600" dirty="0" err="1"/>
              <a:t>Doğduğum</a:t>
            </a:r>
            <a:r>
              <a:rPr lang="de-DE" sz="3600" dirty="0"/>
              <a:t> </a:t>
            </a:r>
            <a:r>
              <a:rPr lang="de-DE" sz="3600" dirty="0" err="1"/>
              <a:t>gün</a:t>
            </a:r>
            <a:r>
              <a:rPr lang="de-DE" sz="3600" dirty="0"/>
              <a:t>, </a:t>
            </a:r>
            <a:r>
              <a:rPr lang="de-DE" sz="3600" dirty="0" err="1">
                <a:solidFill>
                  <a:schemeClr val="accent6">
                    <a:lumMod val="75000"/>
                  </a:schemeClr>
                </a:solidFill>
              </a:rPr>
              <a:t>öleceğim</a:t>
            </a:r>
            <a:r>
              <a:rPr lang="de-DE" sz="3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3600" dirty="0" err="1" smtClean="0">
                <a:solidFill>
                  <a:schemeClr val="accent6">
                    <a:lumMod val="75000"/>
                  </a:schemeClr>
                </a:solidFill>
              </a:rPr>
              <a:t>gün</a:t>
            </a:r>
            <a:r>
              <a:rPr lang="de-DE" sz="3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3600" dirty="0" err="1" smtClean="0"/>
              <a:t>ve</a:t>
            </a:r>
            <a:r>
              <a:rPr lang="de-DE" sz="3600" dirty="0" smtClean="0"/>
              <a:t> </a:t>
            </a:r>
            <a:r>
              <a:rPr lang="de-DE" sz="3600" dirty="0" err="1"/>
              <a:t>diri</a:t>
            </a:r>
            <a:r>
              <a:rPr lang="de-DE" sz="3600" dirty="0"/>
              <a:t> </a:t>
            </a:r>
            <a:r>
              <a:rPr lang="de-DE" sz="3600" dirty="0" err="1"/>
              <a:t>olarak</a:t>
            </a:r>
            <a:r>
              <a:rPr lang="de-DE" sz="3600" dirty="0"/>
              <a:t> </a:t>
            </a:r>
            <a:r>
              <a:rPr lang="de-DE" sz="3600" dirty="0" err="1"/>
              <a:t>kabirden</a:t>
            </a:r>
            <a:r>
              <a:rPr lang="de-DE" sz="3600" dirty="0"/>
              <a:t> </a:t>
            </a:r>
            <a:r>
              <a:rPr lang="de-DE" sz="3600" dirty="0" err="1" smtClean="0"/>
              <a:t>kaldırılacağım</a:t>
            </a:r>
            <a:r>
              <a:rPr lang="de-DE" sz="3600" dirty="0" smtClean="0"/>
              <a:t> </a:t>
            </a:r>
            <a:r>
              <a:rPr lang="de-DE" sz="3600" dirty="0" err="1" smtClean="0"/>
              <a:t>gün</a:t>
            </a:r>
            <a:r>
              <a:rPr lang="de-DE" sz="3600" dirty="0" smtClean="0"/>
              <a:t> </a:t>
            </a:r>
            <a:r>
              <a:rPr lang="de-DE" sz="3600" dirty="0" err="1"/>
              <a:t>esenlik</a:t>
            </a:r>
            <a:r>
              <a:rPr lang="de-DE" sz="3600" dirty="0"/>
              <a:t> </a:t>
            </a:r>
            <a:r>
              <a:rPr lang="de-DE" sz="3600" dirty="0" err="1"/>
              <a:t>banadır</a:t>
            </a:r>
            <a:r>
              <a:rPr lang="de-DE" sz="3600" dirty="0" smtClean="0"/>
              <a:t>.„</a:t>
            </a:r>
          </a:p>
          <a:p>
            <a:endParaRPr lang="de-DE" sz="3600" dirty="0"/>
          </a:p>
          <a:p>
            <a:r>
              <a:rPr lang="de-DE" sz="3600" dirty="0" smtClean="0"/>
              <a:t>(</a:t>
            </a:r>
            <a:r>
              <a:rPr lang="de-DE" sz="3600" dirty="0" err="1"/>
              <a:t>Kur'an</a:t>
            </a:r>
            <a:r>
              <a:rPr lang="de-DE" sz="3600" dirty="0"/>
              <a:t> 19 Meryem </a:t>
            </a:r>
            <a:r>
              <a:rPr lang="de-DE" sz="3600" dirty="0" err="1"/>
              <a:t>Sûresi</a:t>
            </a:r>
            <a:r>
              <a:rPr lang="de-DE" sz="3600" dirty="0"/>
              <a:t> </a:t>
            </a:r>
            <a:r>
              <a:rPr lang="de-DE" sz="3600" dirty="0" smtClean="0"/>
              <a:t>33)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3520003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51520" y="2163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de-DE" sz="2400" b="1" i="0" dirty="0"/>
              <a:t>Hz. </a:t>
            </a:r>
            <a:r>
              <a:rPr lang="de-DE" sz="2400" b="1" i="0" dirty="0" err="1"/>
              <a:t>İsa'nın</a:t>
            </a:r>
            <a:r>
              <a:rPr lang="de-DE" sz="2400" b="1" i="0" dirty="0"/>
              <a:t> </a:t>
            </a:r>
            <a:r>
              <a:rPr lang="de-DE" sz="2400" b="1" i="0" dirty="0" err="1" smtClean="0"/>
              <a:t>ölümünü</a:t>
            </a:r>
            <a:r>
              <a:rPr lang="de-DE" sz="2400" b="1" i="0" dirty="0" smtClean="0"/>
              <a:t> hem </a:t>
            </a:r>
            <a:r>
              <a:rPr lang="de-DE" sz="2400" b="1" i="0" dirty="0" err="1"/>
              <a:t>kabul</a:t>
            </a:r>
            <a:r>
              <a:rPr lang="de-DE" sz="2400" b="1" i="0" dirty="0"/>
              <a:t> </a:t>
            </a:r>
            <a:r>
              <a:rPr lang="de-DE" sz="2400" b="1" i="0" dirty="0" smtClean="0"/>
              <a:t/>
            </a:r>
            <a:br>
              <a:rPr lang="de-DE" sz="2400" b="1" i="0" dirty="0" smtClean="0"/>
            </a:br>
            <a:r>
              <a:rPr lang="de-DE" sz="2400" b="1" i="0" dirty="0" smtClean="0"/>
              <a:t>hem </a:t>
            </a:r>
            <a:r>
              <a:rPr lang="de-DE" sz="2400" b="1" i="0" dirty="0"/>
              <a:t>de </a:t>
            </a:r>
            <a:r>
              <a:rPr lang="de-DE" sz="2400" b="1" i="0" dirty="0" err="1"/>
              <a:t>redd</a:t>
            </a:r>
            <a:r>
              <a:rPr lang="de-DE" sz="2400" b="1" i="0" dirty="0"/>
              <a:t> </a:t>
            </a:r>
            <a:r>
              <a:rPr lang="de-DE" sz="2400" b="1" i="0" dirty="0" err="1"/>
              <a:t>eden</a:t>
            </a:r>
            <a:r>
              <a:rPr lang="de-DE" sz="2400" b="1" i="0" dirty="0"/>
              <a:t> </a:t>
            </a:r>
            <a:r>
              <a:rPr lang="de-DE" sz="2400" b="1" i="0" dirty="0" err="1"/>
              <a:t>kaynak</a:t>
            </a:r>
            <a:endParaRPr lang="de-DE" sz="24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23528" y="1124744"/>
            <a:ext cx="8229600" cy="792088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de-DE" b="0" dirty="0" err="1" smtClean="0"/>
              <a:t>Kur‘an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552" y="1916832"/>
            <a:ext cx="784887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Hz. </a:t>
            </a:r>
            <a:r>
              <a:rPr lang="de-DE" sz="2800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İsa'nın</a:t>
            </a:r>
            <a:r>
              <a:rPr lang="de-DE" sz="2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, </a:t>
            </a:r>
            <a:r>
              <a:rPr lang="de-DE" sz="2800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Allah'ın</a:t>
            </a:r>
            <a:r>
              <a:rPr lang="de-DE" sz="2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huzuruna</a:t>
            </a:r>
            <a:r>
              <a:rPr lang="de-DE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çıkmadan</a:t>
            </a:r>
            <a:r>
              <a:rPr lang="de-DE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önceki</a:t>
            </a:r>
            <a:r>
              <a:rPr lang="de-DE" sz="2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ölümünü</a:t>
            </a:r>
            <a:r>
              <a:rPr lang="de-DE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redd</a:t>
            </a:r>
            <a:r>
              <a:rPr lang="de-DE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eden</a:t>
            </a:r>
            <a:r>
              <a:rPr lang="de-DE" sz="2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ayetler</a:t>
            </a:r>
            <a:endParaRPr lang="de-DE" sz="2800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de-DE" sz="3200" dirty="0" smtClean="0"/>
          </a:p>
          <a:p>
            <a:r>
              <a:rPr lang="de-DE" sz="3200" dirty="0" smtClean="0"/>
              <a:t>… </a:t>
            </a:r>
            <a:r>
              <a:rPr lang="de-DE" sz="3200" dirty="0" err="1" smtClean="0"/>
              <a:t>Halbuki</a:t>
            </a:r>
            <a:r>
              <a:rPr lang="de-DE" sz="3200" dirty="0" smtClean="0"/>
              <a:t> </a:t>
            </a:r>
            <a:r>
              <a:rPr lang="de-DE" sz="3200" dirty="0" err="1"/>
              <a:t>onu</a:t>
            </a:r>
            <a:r>
              <a:rPr lang="de-DE" sz="3200" dirty="0"/>
              <a:t> </a:t>
            </a:r>
            <a:r>
              <a:rPr lang="de-DE" sz="3600" dirty="0">
                <a:solidFill>
                  <a:schemeClr val="accent6">
                    <a:lumMod val="75000"/>
                  </a:schemeClr>
                </a:solidFill>
              </a:rPr>
              <a:t>ne </a:t>
            </a:r>
            <a:r>
              <a:rPr lang="de-DE" sz="3600" dirty="0" err="1">
                <a:solidFill>
                  <a:schemeClr val="accent6">
                    <a:lumMod val="75000"/>
                  </a:schemeClr>
                </a:solidFill>
              </a:rPr>
              <a:t>öldürdüler</a:t>
            </a:r>
            <a:r>
              <a:rPr lang="de-DE" sz="3200" dirty="0" smtClean="0"/>
              <a:t>, ne </a:t>
            </a:r>
            <a:r>
              <a:rPr lang="de-DE" sz="3200" dirty="0"/>
              <a:t>de </a:t>
            </a:r>
            <a:r>
              <a:rPr lang="de-DE" sz="3200" dirty="0" err="1"/>
              <a:t>astılar</a:t>
            </a:r>
            <a:r>
              <a:rPr lang="de-DE" sz="3200" dirty="0"/>
              <a:t>, </a:t>
            </a:r>
            <a:r>
              <a:rPr lang="de-DE" sz="3200" dirty="0" err="1"/>
              <a:t>fakat</a:t>
            </a:r>
            <a:r>
              <a:rPr lang="de-DE" sz="3200" dirty="0"/>
              <a:t> (</a:t>
            </a:r>
            <a:r>
              <a:rPr lang="de-DE" sz="3200" dirty="0" err="1" smtClean="0"/>
              <a:t>öldürdükleri</a:t>
            </a:r>
            <a:r>
              <a:rPr lang="de-DE" sz="3200" dirty="0" smtClean="0"/>
              <a:t>) </a:t>
            </a:r>
            <a:r>
              <a:rPr lang="de-DE" sz="3200" dirty="0" err="1" smtClean="0"/>
              <a:t>onlara</a:t>
            </a:r>
            <a:r>
              <a:rPr lang="de-DE" sz="3200" dirty="0" smtClean="0"/>
              <a:t> </a:t>
            </a:r>
            <a:r>
              <a:rPr lang="de-DE" sz="3200" dirty="0"/>
              <a:t>İsa </a:t>
            </a:r>
            <a:r>
              <a:rPr lang="de-DE" sz="3200" dirty="0" err="1"/>
              <a:t>gibi</a:t>
            </a:r>
            <a:r>
              <a:rPr lang="de-DE" sz="3200" dirty="0"/>
              <a:t> </a:t>
            </a:r>
            <a:r>
              <a:rPr lang="de-DE" sz="3200" dirty="0" err="1" smtClean="0"/>
              <a:t>gösterildi</a:t>
            </a:r>
            <a:r>
              <a:rPr lang="de-DE" sz="3200" dirty="0" smtClean="0"/>
              <a:t>. … </a:t>
            </a:r>
            <a:r>
              <a:rPr lang="de-DE" sz="3200" dirty="0" err="1" smtClean="0"/>
              <a:t>ve</a:t>
            </a:r>
            <a:r>
              <a:rPr lang="de-DE" sz="3200" dirty="0" smtClean="0"/>
              <a:t> </a:t>
            </a:r>
            <a:r>
              <a:rPr lang="de-DE" sz="3200" dirty="0" err="1" smtClean="0"/>
              <a:t>kesin</a:t>
            </a:r>
            <a:r>
              <a:rPr lang="de-DE" sz="3200" dirty="0" smtClean="0"/>
              <a:t> </a:t>
            </a:r>
            <a:r>
              <a:rPr lang="de-DE" sz="3200" dirty="0" err="1" smtClean="0"/>
              <a:t>olarak</a:t>
            </a:r>
            <a:r>
              <a:rPr lang="de-DE" sz="3200" dirty="0" smtClean="0"/>
              <a:t> </a:t>
            </a:r>
            <a:r>
              <a:rPr lang="de-DE" sz="3200" dirty="0" err="1" smtClean="0"/>
              <a:t>onu</a:t>
            </a:r>
            <a:r>
              <a:rPr lang="de-DE" sz="3200" dirty="0" smtClean="0"/>
              <a:t> </a:t>
            </a:r>
            <a:r>
              <a:rPr lang="de-DE" sz="3200" dirty="0" err="1" smtClean="0"/>
              <a:t>öldürmediler</a:t>
            </a:r>
            <a:r>
              <a:rPr lang="de-DE" sz="3200" dirty="0" smtClean="0"/>
              <a:t>. </a:t>
            </a:r>
            <a:r>
              <a:rPr lang="de-DE" sz="3200" dirty="0" err="1" smtClean="0"/>
              <a:t>Bilâkis</a:t>
            </a:r>
            <a:r>
              <a:rPr lang="de-DE" sz="3200" dirty="0" smtClean="0"/>
              <a:t> </a:t>
            </a:r>
            <a:r>
              <a:rPr lang="de-DE" sz="3200" dirty="0"/>
              <a:t>Allah </a:t>
            </a:r>
            <a:r>
              <a:rPr lang="de-DE" sz="3200" dirty="0" err="1"/>
              <a:t>onu</a:t>
            </a:r>
            <a:r>
              <a:rPr lang="de-DE" sz="3200" dirty="0"/>
              <a:t> (</a:t>
            </a:r>
            <a:r>
              <a:rPr lang="de-DE" sz="3200" dirty="0" err="1"/>
              <a:t>İsa'yı</a:t>
            </a:r>
            <a:r>
              <a:rPr lang="de-DE" sz="3200" dirty="0"/>
              <a:t>) </a:t>
            </a:r>
            <a:r>
              <a:rPr lang="de-DE" sz="3200" dirty="0" err="1" smtClean="0"/>
              <a:t>kendi</a:t>
            </a:r>
            <a:r>
              <a:rPr lang="de-DE" sz="3200" dirty="0" smtClean="0"/>
              <a:t> </a:t>
            </a:r>
            <a:r>
              <a:rPr lang="de-DE" sz="3200" dirty="0" err="1" smtClean="0"/>
              <a:t>nezdine</a:t>
            </a:r>
            <a:r>
              <a:rPr lang="de-DE" sz="3200" dirty="0" smtClean="0"/>
              <a:t> </a:t>
            </a:r>
            <a:r>
              <a:rPr lang="de-DE" sz="3200" dirty="0" err="1"/>
              <a:t>kaldırmıştır</a:t>
            </a:r>
            <a:r>
              <a:rPr lang="de-DE" sz="3200" dirty="0"/>
              <a:t>. </a:t>
            </a:r>
            <a:r>
              <a:rPr lang="de-DE" sz="3200" dirty="0" smtClean="0"/>
              <a:t>… </a:t>
            </a:r>
            <a:endParaRPr lang="de-DE" sz="3200" dirty="0"/>
          </a:p>
          <a:p>
            <a:r>
              <a:rPr lang="fi-FI" sz="3200" dirty="0"/>
              <a:t>(Kur'an 4 Nisa Sûresi 157-158)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4362647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dirty="0" err="1" smtClean="0"/>
              <a:t>Kur‘an</a:t>
            </a:r>
            <a:r>
              <a:rPr lang="tr-TR" dirty="0" smtClean="0"/>
              <a:t> İsa’nın ölümü hakkında çelişkide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tr-TR" dirty="0" smtClean="0"/>
              <a:t>Çözüm?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467544" y="2996952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tr-TR" sz="2400" b="1" dirty="0"/>
              <a:t>İsa çarmıha gerilmedi mi? Başka biri öldürüldü </a:t>
            </a:r>
            <a:r>
              <a:rPr lang="tr-TR" sz="2400" b="1" dirty="0" smtClean="0"/>
              <a:t>mü?</a:t>
            </a:r>
            <a:endParaRPr lang="de-DE" sz="2400" b="1" dirty="0" smtClean="0"/>
          </a:p>
          <a:p>
            <a:pPr marL="342900" indent="-342900">
              <a:buFont typeface="Wingdings" pitchFamily="2" charset="2"/>
              <a:buChar char="Ø"/>
            </a:pPr>
            <a:endParaRPr lang="de-DE" sz="2400" b="1" dirty="0"/>
          </a:p>
          <a:p>
            <a:pPr marL="342900" indent="-342900">
              <a:buFont typeface="Wingdings" pitchFamily="2" charset="2"/>
              <a:buChar char="Ø"/>
            </a:pPr>
            <a:r>
              <a:rPr lang="tr-TR" sz="2400" b="1" dirty="0" smtClean="0"/>
              <a:t>İsa </a:t>
            </a:r>
            <a:r>
              <a:rPr lang="tr-TR" sz="2400" b="1" dirty="0"/>
              <a:t>çarmıha gerildi, fakat ölmedi mi? İsa çarmıhta bağıldı, fakat mezarlığın serinliğinde iyileşti </a:t>
            </a:r>
            <a:r>
              <a:rPr lang="tr-TR" sz="2400" b="1" dirty="0" smtClean="0"/>
              <a:t>mi?</a:t>
            </a:r>
            <a:endParaRPr lang="de-DE" sz="2400" b="1" dirty="0" smtClean="0"/>
          </a:p>
          <a:p>
            <a:pPr marL="342900" indent="-342900">
              <a:buFont typeface="Wingdings" pitchFamily="2" charset="2"/>
              <a:buChar char="Ø"/>
            </a:pPr>
            <a:endParaRPr lang="de-DE" sz="2400" b="1" dirty="0"/>
          </a:p>
          <a:p>
            <a:pPr marL="342900" indent="-342900">
              <a:buFont typeface="Wingdings" pitchFamily="2" charset="2"/>
              <a:buChar char="Ø"/>
            </a:pPr>
            <a:r>
              <a:rPr lang="tr-TR" sz="2400" b="1" dirty="0" smtClean="0"/>
              <a:t>İsa </a:t>
            </a:r>
            <a:r>
              <a:rPr lang="tr-TR" sz="2400" b="1" dirty="0"/>
              <a:t>çarmıhta öldürüldü, fakat Yahudilerin eliyle </a:t>
            </a:r>
            <a:r>
              <a:rPr lang="tr-TR" sz="2400" b="1" dirty="0" smtClean="0"/>
              <a:t>değil?</a:t>
            </a:r>
            <a:endParaRPr lang="de-DE" sz="2400" b="1" dirty="0" smtClean="0"/>
          </a:p>
          <a:p>
            <a:pPr marL="342900" indent="-342900">
              <a:buFont typeface="Wingdings" pitchFamily="2" charset="2"/>
              <a:buChar char="Ø"/>
            </a:pPr>
            <a:endParaRPr lang="de-DE" sz="2400" b="1" dirty="0"/>
          </a:p>
          <a:p>
            <a:pPr marL="342900" indent="-342900">
              <a:buFont typeface="Wingdings" pitchFamily="2" charset="2"/>
              <a:buChar char="Ø"/>
            </a:pPr>
            <a:r>
              <a:rPr lang="tr-TR" sz="2400" b="1" dirty="0" smtClean="0"/>
              <a:t>Allah </a:t>
            </a:r>
            <a:r>
              <a:rPr lang="tr-TR" sz="2400" b="1" dirty="0"/>
              <a:t>İsa’yı göğe çekti, fakat sonra başka bir zaman öldü mü?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251799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izsh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QuizShow</Template>
  <TotalTime>0</TotalTime>
  <Words>2776</Words>
  <Application>Microsoft Office PowerPoint</Application>
  <PresentationFormat>Bildschirmpräsentation (4:3)</PresentationFormat>
  <Paragraphs>265</Paragraphs>
  <Slides>39</Slides>
  <Notes>36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39</vt:i4>
      </vt:variant>
    </vt:vector>
  </HeadingPairs>
  <TitlesOfParts>
    <vt:vector size="40" baseType="lpstr">
      <vt:lpstr>Quizshow</vt:lpstr>
      <vt:lpstr>Neden Hıristiyanlar İsa Mesih’in carmıha gerilmesine inanıyorlar? – Kur’ân’a ve İncil’e göre İsa Mesih çarmıhta öldürüldü mü? </vt:lpstr>
      <vt:lpstr>Isa Mesih'in çarmıhtaki  fiziksel ölümü  kabul edilir mi?  Kitab-i Mukaddes'e göre: Evet – Hayır  Kur'an-i Kerim'e göre: Evet – Hayır  Size göre: Evet – Hayır</vt:lpstr>
      <vt:lpstr>Kulaktan dolma şeylere inanmayın?</vt:lpstr>
      <vt:lpstr>Hz. İsa'nın Allah'ın huzuruna çıkmadan önceki ölümünü kabul edip  kanıtlayan kaynaklar</vt:lpstr>
      <vt:lpstr>Hz. İsa'nın ölümünü hem kabul  hem de redd eden kaynak</vt:lpstr>
      <vt:lpstr>Hz. İsa'nın ölümünü hem kabul  hem de redd eden kaynak</vt:lpstr>
      <vt:lpstr>Hz. İsa'nın ölümünü hem kabul  hem de redd eden kaynak</vt:lpstr>
      <vt:lpstr>Hz. İsa'nın ölümünü hem kabul  hem de redd eden kaynak</vt:lpstr>
      <vt:lpstr>Kur‘an İsa’nın ölümü hakkında çelişkide</vt:lpstr>
      <vt:lpstr>Hz. İsa'nın Allah'ın huzuruna çıkmadan önceki ölümünü kabul edip kanıtlayan kaynaklar</vt:lpstr>
      <vt:lpstr>Hz. İsa'nın Allah'ın huzuruna çıkmadan önceki ölümünü kabul edip kanıtlayan kaynaklar</vt:lpstr>
      <vt:lpstr>Hz. İsa'nın Allah'ın huzuruna çıkmadan önceki ölümünü kabul edip kanıtlayan kaynaklar</vt:lpstr>
      <vt:lpstr>Hz. İsa'nın Allah'ın huzuruna çıkmadan önceki ölümünü kabul edip kanıtlayan kaynaklar</vt:lpstr>
      <vt:lpstr>Hz. İsa'nın Allah'ın huzuruna çıkmadan önceki ölümünü kabul edip kanıtlayan kaynaklar</vt:lpstr>
      <vt:lpstr>Hz. İsa'nın Allah'ın huzuruna çıkmadan önceki ölümünü kabul edip kanıtlayan kaynaklar</vt:lpstr>
      <vt:lpstr>Hz. İsa'nın Allah'ın huzuruna çıkmadan önceki ölümünü kabul edip kanıtlayan kaynaklar</vt:lpstr>
      <vt:lpstr>Hz. İsa'nın Allah'ın huzuruna çıkmadan önceki ölümünü kabul edip kanıtlayan kaynaklar</vt:lpstr>
      <vt:lpstr>Hz. İsa'nın Allah'ın huzuruna çıkmadan önceki ölümünü kabul edip kanıtlayan kaynaklar</vt:lpstr>
      <vt:lpstr>Hz. İsa'nın Allah'ın huzuruna çıkmadan önceki ölümünü kabul edip kanıtlayan kaynaklar</vt:lpstr>
      <vt:lpstr>Hz. İsa'nın Allah'ın huzuruna çıkmadan önceki ölümünü kabul edip kanıtlayan kaynaklar</vt:lpstr>
      <vt:lpstr>Hz. İsa'nın Allah'ın huzuruna çıkmadan önceki ölümünü kabul edip kanıtlayan kaynaklar</vt:lpstr>
      <vt:lpstr>Hz. İsa'nın Allah'ın huzuruna çıkmadan önceki ölümünü kabul edip kanıtlayan kaynaklar</vt:lpstr>
      <vt:lpstr>Hz. İsa'nın ölümünü hem kabul  hem de redd eden kaynak</vt:lpstr>
      <vt:lpstr>Hz. İsa'nın ölümünü hem kabul  hem de redd eden kaynak</vt:lpstr>
      <vt:lpstr>Hz. İsa'nın ölümünü hem kabul  hem de redd eden kaynak</vt:lpstr>
      <vt:lpstr>Hz. İsa'nın ölümünü hem kabul  hem de redd eden kaynak</vt:lpstr>
      <vt:lpstr>Hz. İsa'nın Allah'ın huzuruna çıkmadan önceki ölümünü kabul edip kanıtlayan kaynaklar</vt:lpstr>
      <vt:lpstr>Hz. İsa'nın Allah'ın huzuruna çıkmadan önceki ölümünü kabul edip kanıtlayan kaynaklar</vt:lpstr>
      <vt:lpstr>Hz. İsa'nın Allah'ın huzuruna çıkmadan önceki ölümünü kabul edip kanıtlayan kaynaklar</vt:lpstr>
      <vt:lpstr>Hz. İsa'nın Allah'ın huzuruna çıkmadan önceki ölümünü kabul edip kanıtlayan kaynaklar</vt:lpstr>
      <vt:lpstr>Hz. İsa'nın Allah'ın huzuruna çıkmadan önceki ölümünü kabul edip kanıtlayan kaynaklar</vt:lpstr>
      <vt:lpstr>Hz. İsa'nın Allah'ın huzuruna çıkmadan önceki ölümünü kabul edip kanıtlayan kaynaklar</vt:lpstr>
      <vt:lpstr>Hz. İsa'nın Allah'ın huzuruna çıkmadan önceki ölümünü kabul edip kanıtlayan kaynaklar</vt:lpstr>
      <vt:lpstr>Hz. İsa'nın Allah'ın huzuruna çıkmadan önceki ölümünü kabul edip kanıtlayan kaynaklar</vt:lpstr>
      <vt:lpstr>Hz. İsa'nın Allah'ın huzuruna çıkmadan önceki ölümünü kabul edip kanıtlayan kaynaklar</vt:lpstr>
      <vt:lpstr>Hz. İsa'nın Allah'ın huzuruna çıkmadan önceki ölümünü kabul edip kanıtlayan kaynaklar</vt:lpstr>
      <vt:lpstr>Hz. İsa'nın Allah'ın huzuruna çıkmadan önceki ölümünü kabul edip kanıtlayan kaynaklar</vt:lpstr>
      <vt:lpstr>Hz. İsa'nın Allah'ın huzuruna çıkmadan önceki ölümünü kabul edip kanıtlayan kaynaklar</vt:lpstr>
      <vt:lpstr>Hz. İsa'nın Allah'ın huzuruna çıkmadan önceki ölümünü kabul edip kanıtlayan 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2011-03-18T11:33:48Z</dcterms:created>
  <dcterms:modified xsi:type="dcterms:W3CDTF">2013-11-06T17:27:34Z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1031</vt:i4>
  </property>
  <property fmtid="{D5CDD505-2E9C-101B-9397-08002B2CF9AE}" pid="3" name="_Version">
    <vt:lpwstr>12.0.4518</vt:lpwstr>
  </property>
</Properties>
</file>